
<file path=[Content_Types].xml><?xml version="1.0" encoding="utf-8"?>
<ns0:Types xmlns:ns0="http://schemas.openxmlformats.org/package/2006/content-types">
  <ns0:Default ContentType="application/x-fontdata" Extension="fntdata"/>
  <ns0:Default ContentType="application/xml" Extension="xml"/>
  <ns0:Default ContentType="image/png" Extension="png"/>
  <ns0:Default ContentType="application/vnd.openxmlformats-officedocument.obfuscatedFont" Extension="odttf"/>
  <ns0:Default ContentType="application/vnd.openxmlformats-package.relationships+xml" Extension="rels"/>
  <ns0:Override ContentType="application/vnd.openxmlformats-officedocument.presentationml.notesSlide+xml" PartName="/ppt/notesSlides/notesSlide29.xml"/>
  <ns0:Override ContentType="application/vnd.openxmlformats-officedocument.presentationml.notesSlide+xml" PartName="/ppt/notesSlides/notesSlide3.xml"/>
  <ns0:Override ContentType="application/vnd.openxmlformats-officedocument.presentationml.notesSlide+xml" PartName="/ppt/notesSlides/notesSlide9.xml"/>
  <ns0:Override ContentType="application/vnd.openxmlformats-officedocument.presentationml.notesSlide+xml" PartName="/ppt/notesSlides/notesSlide28.xml"/>
  <ns0:Override ContentType="application/vnd.openxmlformats-officedocument.presentationml.notesSlide+xml" PartName="/ppt/notesSlides/notesSlide15.xml"/>
  <ns0:Override ContentType="application/vnd.openxmlformats-officedocument.presentationml.notesSlide+xml" PartName="/ppt/notesSlides/notesSlide11.xml"/>
  <ns0:Override ContentType="application/vnd.openxmlformats-officedocument.presentationml.notesSlide+xml" PartName="/ppt/notesSlides/notesSlide24.xml"/>
  <ns0:Override ContentType="application/vnd.openxmlformats-officedocument.presentationml.notesSlide+xml" PartName="/ppt/notesSlides/notesSlide12.xml"/>
  <ns0:Override ContentType="application/vnd.openxmlformats-officedocument.presentationml.notesSlide+xml" PartName="/ppt/notesSlides/notesSlide20.xml"/>
  <ns0:Override ContentType="application/vnd.openxmlformats-officedocument.presentationml.notesSlide+xml" PartName="/ppt/notesSlides/notesSlide17.xml"/>
  <ns0:Override ContentType="application/vnd.openxmlformats-officedocument.presentationml.notesSlide+xml" PartName="/ppt/notesSlides/notesSlide16.xml"/>
  <ns0:Override ContentType="application/vnd.openxmlformats-officedocument.presentationml.notesSlide+xml" PartName="/ppt/notesSlides/notesSlide21.xml"/>
  <ns0:Override ContentType="application/vnd.openxmlformats-officedocument.presentationml.notesSlide+xml" PartName="/ppt/notesSlides/notesSlide8.xml"/>
  <ns0:Override ContentType="application/vnd.openxmlformats-officedocument.presentationml.notesSlide+xml" PartName="/ppt/notesSlides/notesSlide4.xml"/>
  <ns0:Override ContentType="application/vnd.openxmlformats-officedocument.presentationml.notesSlide+xml" PartName="/ppt/notesSlides/notesSlide25.xml"/>
  <ns0:Override ContentType="application/vnd.openxmlformats-officedocument.presentationml.notesSlide+xml" PartName="/ppt/notesSlides/notesSlide18.xml"/>
  <ns0:Override ContentType="application/vnd.openxmlformats-officedocument.presentationml.notesSlide+xml" PartName="/ppt/notesSlides/notesSlide6.xml"/>
  <ns0:Override ContentType="application/vnd.openxmlformats-officedocument.presentationml.notesSlide+xml" PartName="/ppt/notesSlides/notesSlide13.xml"/>
  <ns0:Override ContentType="application/vnd.openxmlformats-officedocument.presentationml.notesSlide+xml" PartName="/ppt/notesSlides/notesSlide1.xml"/>
  <ns0:Override ContentType="application/vnd.openxmlformats-officedocument.presentationml.notesSlide+xml" PartName="/ppt/notesSlides/notesSlide30.xml"/>
  <ns0:Override ContentType="application/vnd.openxmlformats-officedocument.presentationml.notesSlide+xml" PartName="/ppt/notesSlides/notesSlide22.xml"/>
  <ns0:Override ContentType="application/vnd.openxmlformats-officedocument.presentationml.notesSlide+xml" PartName="/ppt/notesSlides/notesSlide7.xml"/>
  <ns0:Override ContentType="application/vnd.openxmlformats-officedocument.presentationml.notesSlide+xml" PartName="/ppt/notesSlides/notesSlide26.xml"/>
  <ns0:Override ContentType="application/vnd.openxmlformats-officedocument.presentationml.notesSlide+xml" PartName="/ppt/notesSlides/notesSlide5.xml"/>
  <ns0:Override ContentType="application/vnd.openxmlformats-officedocument.presentationml.notesSlide+xml" PartName="/ppt/notesSlides/notesSlide19.xml"/>
  <ns0:Override ContentType="application/vnd.openxmlformats-officedocument.presentationml.notesSlide+xml" PartName="/ppt/notesSlides/notesSlide27.xml"/>
  <ns0:Override ContentType="application/vnd.openxmlformats-officedocument.presentationml.notesSlide+xml" PartName="/ppt/notesSlides/notesSlide14.xml"/>
  <ns0:Override ContentType="application/vnd.openxmlformats-officedocument.presentationml.notesSlide+xml" PartName="/ppt/notesSlides/notesSlide23.xml"/>
  <ns0:Override ContentType="application/vnd.openxmlformats-officedocument.presentationml.notesSlide+xml" PartName="/ppt/notesSlides/notesSlide2.xml"/>
  <ns0:Override ContentType="application/vnd.openxmlformats-officedocument.presentationml.notesSlide+xml" PartName="/ppt/notesSlides/notesSlide10.xml"/>
  <ns0:Override ContentType="application/vnd.openxmlformats-officedocument.presentationml.tableStyles+xml" PartName="/ppt/tableStyles.xml"/>
  <ns0:Override ContentType="application/vnd.openxmlformats-officedocument.presentationml.slideLayout+xml" PartName="/ppt/slideLayouts/slideLayout2.xml"/>
  <ns0:Override ContentType="application/vnd.openxmlformats-officedocument.presentationml.slideLayout+xml" PartName="/ppt/slideLayouts/slideLayout1.xml"/>
  <ns0:Override ContentType="application/vnd.openxmlformats-officedocument.presentationml.slideMaster+xml" PartName="/ppt/slideMasters/slideMaster8.xml"/>
  <ns0:Override ContentType="application/vnd.openxmlformats-officedocument.presentationml.slideMaster+xml" PartName="/ppt/slideMasters/slideMaster3.xml"/>
  <ns0:Override ContentType="application/vnd.openxmlformats-officedocument.presentationml.slideMaster+xml" PartName="/ppt/slideMasters/slideMaster2.xml"/>
  <ns0:Override ContentType="application/vnd.openxmlformats-officedocument.presentationml.slideMaster+xml" PartName="/ppt/slideMasters/slideMaster9.xml"/>
  <ns0:Override ContentType="application/vnd.openxmlformats-officedocument.presentationml.slideMaster+xml" PartName="/ppt/slideMasters/slideMaster11.xml"/>
  <ns0:Override ContentType="application/vnd.openxmlformats-officedocument.presentationml.slideMaster+xml" PartName="/ppt/slideMasters/slideMaster10.xml"/>
  <ns0:Override ContentType="application/vnd.openxmlformats-officedocument.presentationml.slideMaster+xml" PartName="/ppt/slideMasters/slideMaster1.xml"/>
  <ns0:Override ContentType="application/vnd.openxmlformats-officedocument.presentationml.slideMaster+xml" PartName="/ppt/slideMasters/slideMaster4.xml"/>
  <ns0:Override ContentType="application/vnd.openxmlformats-officedocument.presentationml.slideMaster+xml" PartName="/ppt/slideMasters/slideMaster7.xml"/>
  <ns0:Override ContentType="application/vnd.openxmlformats-officedocument.presentationml.slideMaster+xml" PartName="/ppt/slideMasters/slideMaster6.xml"/>
  <ns0:Override ContentType="application/vnd.openxmlformats-officedocument.presentationml.slideMaster+xml" PartName="/ppt/slideMasters/slideMaster5.xml"/>
  <ns0:Override ContentType="application/binary" PartName="/ppt/metadata"/>
  <ns0:Override ContentType="application/vnd.openxmlformats-officedocument.presentationml.slide+xml" PartName="/ppt/slides/slide4.xml"/>
  <ns0:Override ContentType="application/vnd.openxmlformats-officedocument.presentationml.slide+xml" PartName="/ppt/slides/slide18.xml"/>
  <ns0:Override ContentType="application/vnd.openxmlformats-officedocument.presentationml.slide+xml" PartName="/ppt/slides/slide30.xml"/>
  <ns0:Override ContentType="application/vnd.openxmlformats-officedocument.presentationml.slide+xml" PartName="/ppt/slides/slide22.xml"/>
  <ns0:Override ContentType="application/vnd.openxmlformats-officedocument.presentationml.slide+xml" PartName="/ppt/slides/slide26.xml"/>
  <ns0:Override ContentType="application/vnd.openxmlformats-officedocument.presentationml.slide+xml" PartName="/ppt/slides/slide19.xml"/>
  <ns0:Override ContentType="application/vnd.openxmlformats-officedocument.presentationml.slide+xml" PartName="/ppt/slides/slide3.xml"/>
  <ns0:Override ContentType="application/vnd.openxmlformats-officedocument.presentationml.slide+xml" PartName="/ppt/slides/slide9.xml"/>
  <ns0:Override ContentType="application/vnd.openxmlformats-officedocument.presentationml.slide+xml" PartName="/ppt/slides/slide13.xml"/>
  <ns0:Override ContentType="application/vnd.openxmlformats-officedocument.presentationml.slide+xml" PartName="/ppt/slides/slide5.xml"/>
  <ns0:Override ContentType="application/vnd.openxmlformats-officedocument.presentationml.slide+xml" PartName="/ppt/slides/slide12.xml"/>
  <ns0:Override ContentType="application/vnd.openxmlformats-officedocument.presentationml.slide+xml" PartName="/ppt/slides/slide17.xml"/>
  <ns0:Override ContentType="application/vnd.openxmlformats-officedocument.presentationml.slide+xml" PartName="/ppt/slides/slide25.xml"/>
  <ns0:Override ContentType="application/vnd.openxmlformats-officedocument.presentationml.slide+xml" PartName="/ppt/slides/slide20.xml"/>
  <ns0:Override ContentType="application/vnd.openxmlformats-officedocument.presentationml.slide+xml" PartName="/ppt/slides/slide21.xml"/>
  <ns0:Override ContentType="application/vnd.openxmlformats-officedocument.presentationml.slide+xml" PartName="/ppt/slides/slide16.xml"/>
  <ns0:Override ContentType="application/vnd.openxmlformats-officedocument.presentationml.slide+xml" PartName="/ppt/slides/slide8.xml"/>
  <ns0:Override ContentType="application/vnd.openxmlformats-officedocument.presentationml.slide+xml" PartName="/ppt/slides/slide29.xml"/>
  <ns0:Override ContentType="application/vnd.openxmlformats-officedocument.presentationml.slide+xml" PartName="/ppt/slides/slide24.xml"/>
  <ns0:Override ContentType="application/vnd.openxmlformats-officedocument.presentationml.slide+xml" PartName="/ppt/slides/slide11.xml"/>
  <ns0:Override ContentType="application/vnd.openxmlformats-officedocument.presentationml.slide+xml" PartName="/ppt/slides/slide1.xml"/>
  <ns0:Override ContentType="application/vnd.openxmlformats-officedocument.presentationml.slide+xml" PartName="/ppt/slides/slide28.xml"/>
  <ns0:Override ContentType="application/vnd.openxmlformats-officedocument.presentationml.slide+xml" PartName="/ppt/slides/slide7.xml"/>
  <ns0:Override ContentType="application/vnd.openxmlformats-officedocument.presentationml.slide+xml" PartName="/ppt/slides/slide15.xml"/>
  <ns0:Override ContentType="application/vnd.openxmlformats-officedocument.presentationml.slide+xml" PartName="/ppt/slides/slide23.xml"/>
  <ns0:Override ContentType="application/vnd.openxmlformats-officedocument.presentationml.slide+xml" PartName="/ppt/slides/slide27.xml"/>
  <ns0:Override ContentType="application/vnd.openxmlformats-officedocument.presentationml.slide+xml" PartName="/ppt/slides/slide10.xml"/>
  <ns0:Override ContentType="application/vnd.openxmlformats-officedocument.presentationml.slide+xml" PartName="/ppt/slides/slide2.xml"/>
  <ns0:Override ContentType="application/vnd.openxmlformats-officedocument.presentationml.slide+xml" PartName="/ppt/slides/slide6.xml"/>
  <ns0:Override ContentType="application/vnd.openxmlformats-officedocument.presentationml.slide+xml" PartName="/ppt/slides/slide14.xml"/>
  <ns0:Override ContentType="application/vnd.openxmlformats-officedocument.presentationml.notesMaster+xml" PartName="/ppt/notesMasters/notesMaster1.xml"/>
  <ns0:Override ContentType="application/vnd.openxmlformats-package.core-properties+xml" PartName="/docProps/core.xml"/>
  <ns0:Override ContentType="application/vnd.openxmlformats-officedocument.presentationml.presentation.main+xml" PartName="/ppt/presentation.xml"/>
  <ns0:Override ContentType="application/vnd.openxmlformats-officedocument.presentationml.presProps+xml" PartName="/ppt/presProps.xml"/>
  <ns0:Override ContentType="application/vnd.openxmlformats-officedocument.theme+xml" PartName="/ppt/theme/theme1.xml"/>
  <ns0:Override ContentType="application/vnd.openxmlformats-officedocument.theme+xml" PartName="/ppt/theme/theme7.xml"/>
  <ns0:Override ContentType="application/vnd.openxmlformats-officedocument.theme+xml" PartName="/ppt/theme/theme6.xml"/>
  <ns0:Override ContentType="application/vnd.openxmlformats-officedocument.theme+xml" PartName="/ppt/theme/theme2.xml"/>
  <ns0:Override ContentType="application/vnd.openxmlformats-officedocument.theme+xml" PartName="/ppt/theme/theme3.xml"/>
  <ns0:Override ContentType="application/vnd.openxmlformats-officedocument.theme+xml" PartName="/ppt/theme/theme4.xml"/>
  <ns0:Override ContentType="application/vnd.openxmlformats-officedocument.theme+xml" PartName="/ppt/theme/theme11.xml"/>
  <ns0:Override ContentType="application/vnd.openxmlformats-officedocument.theme+xml" PartName="/ppt/theme/theme5.xml"/>
  <ns0:Override ContentType="application/vnd.openxmlformats-officedocument.theme+xml" PartName="/ppt/theme/theme8.xml"/>
  <ns0:Override ContentType="application/vnd.openxmlformats-officedocument.theme+xml" PartName="/ppt/theme/theme10.xml"/>
  <ns0:Override ContentType="application/vnd.openxmlformats-officedocument.theme+xml" PartName="/ppt/theme/theme12.xml"/>
  <ns0:Override ContentType="application/vnd.openxmlformats-officedocument.theme+xml" PartName="/ppt/theme/theme9.xml"/>
  <ns0:Default Extension="jpg" ContentType="image/jpeg"/>
</ns0: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1" r:id="rId5"/>
    <p:sldMasterId id="2147483652" r:id="rId6"/>
    <p:sldMasterId id="2147483653" r:id="rId7"/>
    <p:sldMasterId id="2147483654" r:id="rId8"/>
    <p:sldMasterId id="2147483655" r:id="rId9"/>
    <p:sldMasterId id="2147483656" r:id="rId10"/>
    <p:sldMasterId id="2147483657" r:id="rId11"/>
    <p:sldMasterId id="2147483658" r:id="rId12"/>
    <p:sldMasterId id="2147483659" r:id="rId13"/>
    <p:sldMasterId id="2147483660" r:id="rId14"/>
  </p:sldMasterIdLst>
  <p:notesMasterIdLst>
    <p:notesMasterId r:id="rId15"/>
  </p:notesMasterIdLst>
  <p:sldIdLst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2" r:id="rId32"/>
    <p:sldId id="273" r:id="rId33"/>
    <p:sldId id="274" r:id="rId34"/>
    <p:sldId id="275" r:id="rId35"/>
    <p:sldId id="276" r:id="rId36"/>
    <p:sldId id="277" r:id="rId37"/>
    <p:sldId id="278" r:id="rId38"/>
    <p:sldId id="279" r:id="rId39"/>
    <p:sldId id="280" r:id="rId40"/>
    <p:sldId id="281" r:id="rId41"/>
    <p:sldId id="282" r:id="rId42"/>
    <p:sldId id="283" r:id="rId43"/>
    <p:sldId id="284" r:id="rId44"/>
    <p:sldId id="285" r:id="rId45"/>
  </p:sldIdLst>
  <p:sldSz cy="10287000" cx="18288000"/>
  <p:notesSz cx="6858000" cy="9144000"/>
  <p:embeddedFontLst>
    <p:embeddedFont>
      <p:font typeface="Oswald"/>
      <p:regular r:id="rId46"/>
      <p:bold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8" roundtripDataSignature="AMtx7mjXDwqlJ/B+nbY6Oko/ZoNdHw2u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1498193-1C4B-427E-9956-7327FE02EF61}">
  <a:tblStyle styleId="{B1498193-1C4B-427E-9956-7327FE02EF6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5.xml"/><Relationship Id="rId20" Type="http://schemas.openxmlformats.org/officeDocument/2006/relationships/slide" Target="slides/slide5.xml"/><Relationship Id="rId42" Type="http://schemas.openxmlformats.org/officeDocument/2006/relationships/slide" Target="slides/slide27.xml"/><Relationship Id="rId41" Type="http://schemas.openxmlformats.org/officeDocument/2006/relationships/slide" Target="slides/slide26.xml"/><Relationship Id="rId22" Type="http://schemas.openxmlformats.org/officeDocument/2006/relationships/slide" Target="slides/slide7.xml"/><Relationship Id="rId44" Type="http://schemas.openxmlformats.org/officeDocument/2006/relationships/slide" Target="slides/slide29.xml"/><Relationship Id="rId21" Type="http://schemas.openxmlformats.org/officeDocument/2006/relationships/slide" Target="slides/slide6.xml"/><Relationship Id="rId43" Type="http://schemas.openxmlformats.org/officeDocument/2006/relationships/slide" Target="slides/slide28.xml"/><Relationship Id="rId24" Type="http://schemas.openxmlformats.org/officeDocument/2006/relationships/slide" Target="slides/slide9.xml"/><Relationship Id="rId46" Type="http://schemas.openxmlformats.org/officeDocument/2006/relationships/font" Target="fonts/Oswald-regular.fntdata"/><Relationship Id="rId23" Type="http://schemas.openxmlformats.org/officeDocument/2006/relationships/slide" Target="slides/slide8.xml"/><Relationship Id="rId45" Type="http://schemas.openxmlformats.org/officeDocument/2006/relationships/slide" Target="slides/slide30.xml"/><Relationship Id="rId1" Type="http://schemas.openxmlformats.org/officeDocument/2006/relationships/theme" Target="theme/theme5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26" Type="http://schemas.openxmlformats.org/officeDocument/2006/relationships/slide" Target="slides/slide11.xml"/><Relationship Id="rId48" Type="http://customschemas.google.com/relationships/presentationmetadata" Target="metadata"/><Relationship Id="rId25" Type="http://schemas.openxmlformats.org/officeDocument/2006/relationships/slide" Target="slides/slide10.xml"/><Relationship Id="rId47" Type="http://schemas.openxmlformats.org/officeDocument/2006/relationships/font" Target="fonts/Oswald-bold.fntdata"/><Relationship Id="rId28" Type="http://schemas.openxmlformats.org/officeDocument/2006/relationships/slide" Target="slides/slide13.xml"/><Relationship Id="rId27" Type="http://schemas.openxmlformats.org/officeDocument/2006/relationships/slide" Target="slides/slide1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1" Type="http://schemas.openxmlformats.org/officeDocument/2006/relationships/slide" Target="slides/slide16.xml"/><Relationship Id="rId30" Type="http://schemas.openxmlformats.org/officeDocument/2006/relationships/slide" Target="slides/slide15.xml"/><Relationship Id="rId11" Type="http://schemas.openxmlformats.org/officeDocument/2006/relationships/slideMaster" Target="slideMasters/slideMaster8.xml"/><Relationship Id="rId33" Type="http://schemas.openxmlformats.org/officeDocument/2006/relationships/slide" Target="slides/slide18.xml"/><Relationship Id="rId10" Type="http://schemas.openxmlformats.org/officeDocument/2006/relationships/slideMaster" Target="slideMasters/slideMaster7.xml"/><Relationship Id="rId32" Type="http://schemas.openxmlformats.org/officeDocument/2006/relationships/slide" Target="slides/slide17.xml"/><Relationship Id="rId13" Type="http://schemas.openxmlformats.org/officeDocument/2006/relationships/slideMaster" Target="slideMasters/slideMaster10.xml"/><Relationship Id="rId35" Type="http://schemas.openxmlformats.org/officeDocument/2006/relationships/slide" Target="slides/slide20.xml"/><Relationship Id="rId12" Type="http://schemas.openxmlformats.org/officeDocument/2006/relationships/slideMaster" Target="slideMasters/slideMaster9.xml"/><Relationship Id="rId34" Type="http://schemas.openxmlformats.org/officeDocument/2006/relationships/slide" Target="slides/slide19.xml"/><Relationship Id="rId15" Type="http://schemas.openxmlformats.org/officeDocument/2006/relationships/notesMaster" Target="notesMasters/notesMaster1.xml"/><Relationship Id="rId37" Type="http://schemas.openxmlformats.org/officeDocument/2006/relationships/slide" Target="slides/slide22.xml"/><Relationship Id="rId14" Type="http://schemas.openxmlformats.org/officeDocument/2006/relationships/slideMaster" Target="slideMasters/slideMaster11.xml"/><Relationship Id="rId36" Type="http://schemas.openxmlformats.org/officeDocument/2006/relationships/slide" Target="slides/slide21.xml"/><Relationship Id="rId17" Type="http://schemas.openxmlformats.org/officeDocument/2006/relationships/slide" Target="slides/slide2.xml"/><Relationship Id="rId39" Type="http://schemas.openxmlformats.org/officeDocument/2006/relationships/slide" Target="slides/slide24.xml"/><Relationship Id="rId16" Type="http://schemas.openxmlformats.org/officeDocument/2006/relationships/slide" Target="slides/slide1.xml"/><Relationship Id="rId38" Type="http://schemas.openxmlformats.org/officeDocument/2006/relationships/slide" Target="slides/slide23.xml"/><Relationship Id="rId19" Type="http://schemas.openxmlformats.org/officeDocument/2006/relationships/slide" Target="slides/slide4.xml"/><Relationship Id="rId1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2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2"/>
          <p:cNvSpPr txBox="1"/>
          <p:nvPr>
            <p:ph idx="1"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2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2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  <p:sp>
        <p:nvSpPr>
          <p:cNvPr id="16" name="Google Shape;16;p32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3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  <p:sp>
        <p:nvSpPr>
          <p:cNvPr id="20" name="Google Shape;20;p33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5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theme" Target="../theme/theme7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theme" Target="../theme/theme11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theme" Target="../theme/theme12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theme" Target="../theme/theme8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theme" Target="../theme/theme9.xml"/></Relationships>
</file>

<file path=ppt/slideMasters/_rels/slideMaster9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slideMasters/_rels/slideMaster10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11.xml.rels><?xml version="1.0" encoding="UTF-8" standalone="yes"?><Relationships xmlns="http://schemas.openxmlformats.org/package/2006/relationships"><Relationship Id="rId1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31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31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Google Shape;9;p31"/>
          <p:cNvSpPr txBox="1"/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31"/>
          <p:cNvSpPr txBox="1"/>
          <p:nvPr>
            <p:ph idx="1"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4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34"/>
          <p:cNvSpPr txBox="1"/>
          <p:nvPr>
            <p:ph idx="1" type="body"/>
          </p:nvPr>
        </p:nvSpPr>
        <p:spPr>
          <a:xfrm rot="5400000">
            <a:off x="2309400" y="-251640"/>
            <a:ext cx="4525560" cy="822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34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5" name="Google Shape;25;p34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6" name="Google Shape;26;p34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/>
          <p:nvPr>
            <p:ph type="title"/>
          </p:nvPr>
        </p:nvSpPr>
        <p:spPr>
          <a:xfrm rot="5400000">
            <a:off x="4732560" y="2171520"/>
            <a:ext cx="5851080" cy="205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9" name="Google Shape;29;p35"/>
          <p:cNvSpPr txBox="1"/>
          <p:nvPr>
            <p:ph idx="1" type="body"/>
          </p:nvPr>
        </p:nvSpPr>
        <p:spPr>
          <a:xfrm rot="5400000">
            <a:off x="541800" y="190080"/>
            <a:ext cx="5851080" cy="6019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0" name="Google Shape;30;p35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p35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35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6"/>
          <p:cNvSpPr txBox="1"/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5" name="Google Shape;35;p36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6" name="Google Shape;36;p36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36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7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0" name="Google Shape;40;p37"/>
          <p:cNvSpPr txBox="1"/>
          <p:nvPr>
            <p:ph idx="1"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37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37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37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8"/>
          <p:cNvSpPr txBox="1"/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38"/>
          <p:cNvSpPr txBox="1"/>
          <p:nvPr>
            <p:ph idx="1"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38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8" name="Google Shape;48;p38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9" name="Google Shape;49;p38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9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39"/>
          <p:cNvSpPr txBox="1"/>
          <p:nvPr>
            <p:ph idx="1"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39"/>
          <p:cNvSpPr txBox="1"/>
          <p:nvPr>
            <p:ph idx="2"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4" name="Google Shape;54;p39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5" name="Google Shape;55;p39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6" name="Google Shape;56;p39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0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9" name="Google Shape;59;p40"/>
          <p:cNvSpPr txBox="1"/>
          <p:nvPr>
            <p:ph idx="1"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0" name="Google Shape;60;p40"/>
          <p:cNvSpPr txBox="1"/>
          <p:nvPr>
            <p:ph idx="2"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1" name="Google Shape;61;p40"/>
          <p:cNvSpPr txBox="1"/>
          <p:nvPr>
            <p:ph idx="3"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2" name="Google Shape;62;p40"/>
          <p:cNvSpPr txBox="1"/>
          <p:nvPr>
            <p:ph idx="4"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3" name="Google Shape;63;p40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4" name="Google Shape;64;p40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5" name="Google Shape;65;p40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1"/>
          <p:cNvSpPr txBox="1"/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8" name="Google Shape;68;p41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9" name="Google Shape;69;p41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0" name="Google Shape;70;p41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2"/>
          <p:cNvSpPr txBox="1"/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3" name="Google Shape;73;p42"/>
          <p:cNvSpPr txBox="1"/>
          <p:nvPr>
            <p:ph idx="1"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4" name="Google Shape;74;p42"/>
          <p:cNvSpPr txBox="1"/>
          <p:nvPr>
            <p:ph idx="2"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5" name="Google Shape;75;p42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6" name="Google Shape;76;p42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7" name="Google Shape;77;p42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3"/>
          <p:cNvSpPr txBox="1"/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0" name="Google Shape;80;p43"/>
          <p:cNvSpPr txBox="1"/>
          <p:nvPr>
            <p:ph idx="1"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1" name="Google Shape;81;p43"/>
          <p:cNvSpPr txBox="1"/>
          <p:nvPr>
            <p:ph idx="2"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2" name="Google Shape;82;p43"/>
          <p:cNvSpPr txBox="1"/>
          <p:nvPr>
            <p:ph idx="10"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3" name="Google Shape;83;p43"/>
          <p:cNvSpPr txBox="1"/>
          <p:nvPr>
            <p:ph idx="11"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4" name="Google Shape;84;p43"/>
          <p:cNvSpPr txBox="1"/>
          <p:nvPr>
            <p:ph idx="12"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888888"/>
              </a:buClr>
              <a:buSzPts val="1200"/>
              <a:buFont typeface="Calibri"/>
              <a:buNone/>
              <a:defRPr b="0" sz="1200" u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3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3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Relationship Id="rId4" Type="http://schemas.openxmlformats.org/officeDocument/2006/relationships/image" Target="../media/image5.png"/><Relationship Id="rId5" Type="http://schemas.openxmlformats.org/officeDocument/2006/relationships/image" Target="../media/image3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11.jpg"/><Relationship Id="rId5" Type="http://schemas.openxmlformats.org/officeDocument/2006/relationships/image" Target="../media/image12.jpg"/><Relationship Id="rId6" Type="http://schemas.openxmlformats.org/officeDocument/2006/relationships/image" Target="../media/image13.jpg"/><Relationship Id="rId7" Type="http://schemas.openxmlformats.org/officeDocument/2006/relationships/image" Target="../media/image3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30.jpg"/><Relationship Id="rId5" Type="http://schemas.openxmlformats.org/officeDocument/2006/relationships/image" Target="../media/image14.jpg"/><Relationship Id="rId6" Type="http://schemas.openxmlformats.org/officeDocument/2006/relationships/image" Target="../media/image3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15.jpg"/><Relationship Id="rId5" Type="http://schemas.openxmlformats.org/officeDocument/2006/relationships/image" Target="../media/image2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2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2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Relationship Id="rId4" Type="http://schemas.openxmlformats.org/officeDocument/2006/relationships/image" Target="../media/image1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Relationship Id="rId4" Type="http://schemas.openxmlformats.org/officeDocument/2006/relationships/image" Target="../media/image1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Relationship Id="rId4" Type="http://schemas.openxmlformats.org/officeDocument/2006/relationships/image" Target="../media/image1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Relationship Id="rId4" Type="http://schemas.openxmlformats.org/officeDocument/2006/relationships/image" Target="../media/image2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.jpg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1" Type="http://schemas.openxmlformats.org/officeDocument/2006/relationships/image" Target="../media/image29.png"/><Relationship Id="rId10" Type="http://schemas.openxmlformats.org/officeDocument/2006/relationships/image" Target="../media/image28.png"/><Relationship Id="rId13" Type="http://schemas.openxmlformats.org/officeDocument/2006/relationships/image" Target="../media/image3.png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.jpg"/><Relationship Id="rId4" Type="http://schemas.openxmlformats.org/officeDocument/2006/relationships/image" Target="../media/image5.png"/><Relationship Id="rId9" Type="http://schemas.openxmlformats.org/officeDocument/2006/relationships/image" Target="../media/image20.png"/><Relationship Id="rId1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23.png"/><Relationship Id="rId7" Type="http://schemas.openxmlformats.org/officeDocument/2006/relationships/image" Target="../media/image27.png"/><Relationship Id="rId8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 rot="10800000">
            <a:off x="360" y="0"/>
            <a:ext cx="18287640" cy="1028664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 rot="7659000">
            <a:off x="15091560" y="5585760"/>
            <a:ext cx="7628760" cy="7828200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4236480" y="3103560"/>
            <a:ext cx="9815040" cy="4307040"/>
            <a:chOff x="4236480" y="3103560"/>
            <a:chExt cx="9815040" cy="4307040"/>
          </a:xfrm>
        </p:grpSpPr>
        <p:sp>
          <p:nvSpPr>
            <p:cNvPr id="92" name="Google Shape;92;p1"/>
            <p:cNvSpPr/>
            <p:nvPr/>
          </p:nvSpPr>
          <p:spPr>
            <a:xfrm>
              <a:off x="4236480" y="3202200"/>
              <a:ext cx="9815040" cy="4208400"/>
            </a:xfrm>
            <a:custGeom>
              <a:rect b="b" l="l" r="r" t="t"/>
              <a:pathLst>
                <a:path extrusionOk="0" h="812800" w="1895495">
                  <a:moveTo>
                    <a:pt x="0" y="0"/>
                  </a:moveTo>
                  <a:lnTo>
                    <a:pt x="1895495" y="0"/>
                  </a:lnTo>
                  <a:lnTo>
                    <a:pt x="1895495" y="812800"/>
                  </a:lnTo>
                  <a:lnTo>
                    <a:pt x="0" y="812800"/>
                  </a:lnTo>
                  <a:close/>
                </a:path>
              </a:pathLst>
            </a:custGeom>
            <a:noFill/>
            <a:ln cap="sq" cmpd="sng" w="3815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000" lIns="90000" spcFirstLastPara="1" rIns="90000" wrap="square" tIns="450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236480" y="3103560"/>
              <a:ext cx="9815040" cy="4307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750" lIns="50750" spcFirstLastPara="1" rIns="50750" wrap="square" tIns="50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" name="Google Shape;94;p1"/>
          <p:cNvSpPr/>
          <p:nvPr/>
        </p:nvSpPr>
        <p:spPr>
          <a:xfrm>
            <a:off x="0" y="0"/>
            <a:ext cx="11057400" cy="2363760"/>
          </a:xfrm>
          <a:custGeom>
            <a:rect b="b" l="l" r="r" t="t"/>
            <a:pathLst>
              <a:path extrusionOk="0" h="2364039" w="11057602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4236480" y="4348800"/>
            <a:ext cx="9815040" cy="214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4236480" y="3438000"/>
            <a:ext cx="9815040" cy="69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6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WP1- PROJECT MANAGEMENT</a:t>
            </a:r>
            <a:endParaRPr b="0" sz="706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706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706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706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204840" y="9397080"/>
            <a:ext cx="2536560" cy="519840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2645640" y="9258480"/>
            <a:ext cx="2583720" cy="734040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/>
          <p:nvPr/>
        </p:nvSpPr>
        <p:spPr>
          <a:xfrm rot="10800000">
            <a:off x="360" y="0"/>
            <a:ext cx="18287640" cy="1028664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"/>
          <p:cNvSpPr/>
          <p:nvPr/>
        </p:nvSpPr>
        <p:spPr>
          <a:xfrm rot="7659000">
            <a:off x="15091560" y="5585760"/>
            <a:ext cx="7628760" cy="7828200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5" name="Google Shape;105;p2"/>
          <p:cNvGrpSpPr/>
          <p:nvPr/>
        </p:nvGrpSpPr>
        <p:grpSpPr>
          <a:xfrm>
            <a:off x="4236480" y="3103560"/>
            <a:ext cx="9815040" cy="4307040"/>
            <a:chOff x="4236480" y="3103560"/>
            <a:chExt cx="9815040" cy="4307040"/>
          </a:xfrm>
        </p:grpSpPr>
        <p:sp>
          <p:nvSpPr>
            <p:cNvPr id="106" name="Google Shape;106;p2"/>
            <p:cNvSpPr/>
            <p:nvPr/>
          </p:nvSpPr>
          <p:spPr>
            <a:xfrm>
              <a:off x="4236480" y="3202200"/>
              <a:ext cx="9815040" cy="4208400"/>
            </a:xfrm>
            <a:custGeom>
              <a:rect b="b" l="l" r="r" t="t"/>
              <a:pathLst>
                <a:path extrusionOk="0" h="812800" w="1895495">
                  <a:moveTo>
                    <a:pt x="0" y="0"/>
                  </a:moveTo>
                  <a:lnTo>
                    <a:pt x="1895495" y="0"/>
                  </a:lnTo>
                  <a:lnTo>
                    <a:pt x="1895495" y="812800"/>
                  </a:lnTo>
                  <a:lnTo>
                    <a:pt x="0" y="812800"/>
                  </a:lnTo>
                  <a:close/>
                </a:path>
              </a:pathLst>
            </a:custGeom>
            <a:noFill/>
            <a:ln cap="sq" cmpd="sng" w="3815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000" lIns="90000" spcFirstLastPara="1" rIns="90000" wrap="square" tIns="450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4236480" y="3103560"/>
              <a:ext cx="9815040" cy="4307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750" lIns="50750" spcFirstLastPara="1" rIns="50750" wrap="square" tIns="50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" name="Google Shape;108;p2"/>
          <p:cNvSpPr/>
          <p:nvPr/>
        </p:nvSpPr>
        <p:spPr>
          <a:xfrm>
            <a:off x="0" y="0"/>
            <a:ext cx="11057400" cy="2363760"/>
          </a:xfrm>
          <a:custGeom>
            <a:rect b="b" l="l" r="r" t="t"/>
            <a:pathLst>
              <a:path extrusionOk="0" h="2364039" w="11057602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4236480" y="4348800"/>
            <a:ext cx="9815040" cy="214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"/>
          <p:cNvSpPr/>
          <p:nvPr/>
        </p:nvSpPr>
        <p:spPr>
          <a:xfrm>
            <a:off x="4236480" y="3438000"/>
            <a:ext cx="9815040" cy="697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48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WP2-  Strengthening VET Teacher Competencies for FLIGHT</a:t>
            </a:r>
            <a:endParaRPr b="0" sz="4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706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706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706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/>
          <p:nvPr/>
        </p:nvSpPr>
        <p:spPr>
          <a:xfrm>
            <a:off x="204840" y="9397080"/>
            <a:ext cx="2536560" cy="519840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"/>
          <p:cNvSpPr/>
          <p:nvPr/>
        </p:nvSpPr>
        <p:spPr>
          <a:xfrm>
            <a:off x="2645640" y="9258480"/>
            <a:ext cx="2583720" cy="734040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/>
          <p:nvPr/>
        </p:nvSpPr>
        <p:spPr>
          <a:xfrm rot="10800000">
            <a:off x="0" y="179640"/>
            <a:ext cx="18287640" cy="1028664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0" y="0"/>
            <a:ext cx="11057400" cy="2363760"/>
          </a:xfrm>
          <a:custGeom>
            <a:rect b="b" l="l" r="r" t="t"/>
            <a:pathLst>
              <a:path extrusionOk="0" h="2364039" w="11057602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"/>
          <p:cNvSpPr/>
          <p:nvPr/>
        </p:nvSpPr>
        <p:spPr>
          <a:xfrm>
            <a:off x="4236480" y="4348800"/>
            <a:ext cx="9815040" cy="214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3"/>
          <p:cNvSpPr/>
          <p:nvPr/>
        </p:nvSpPr>
        <p:spPr>
          <a:xfrm>
            <a:off x="204840" y="9397080"/>
            <a:ext cx="2536560" cy="519840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3"/>
          <p:cNvSpPr/>
          <p:nvPr/>
        </p:nvSpPr>
        <p:spPr>
          <a:xfrm>
            <a:off x="2645640" y="9258480"/>
            <a:ext cx="2583720" cy="734040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2" name="Google Shape;122;p3"/>
          <p:cNvGraphicFramePr/>
          <p:nvPr/>
        </p:nvGraphicFramePr>
        <p:xfrm>
          <a:off x="1177560" y="26413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{B1498193-1C4B-427E-9956-7327FE02EF61}</a:tableStyleId>
              </a:tblPr>
              <a:tblGrid>
                <a:gridCol w="1011950"/>
                <a:gridCol w="11153875"/>
                <a:gridCol w="2704675"/>
              </a:tblGrid>
              <a:tr h="810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2.1</a:t>
                      </a:r>
                      <a:endParaRPr b="0" sz="2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Kickoff Meeting - Detailed planning of the WP</a:t>
                      </a:r>
                      <a:endParaRPr b="0" sz="2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b="1" lang="pt-PT" sz="2600" u="none" cap="none" strike="noStrike">
                          <a:solidFill>
                            <a:srgbClr val="FFFFFF"/>
                          </a:solidFill>
                          <a:highlight>
                            <a:srgbClr val="3FAF46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DONE 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41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2.2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Requisites of FLIGHT KIT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PT" sz="2600" u="none" strike="noStrike">
                          <a:solidFill>
                            <a:srgbClr val="FFFFFF"/>
                          </a:solidFill>
                          <a:highlight>
                            <a:srgbClr val="3FAF46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DONE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41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2.3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Developement of FLIGHT KIT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PT" sz="2600" u="none" strike="noStrike">
                          <a:solidFill>
                            <a:srgbClr val="FFFFFF"/>
                          </a:solidFill>
                          <a:highlight>
                            <a:srgbClr val="3FAF46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DONE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810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2.4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Creation and aquisition of the FLIGHT KIT to be used on the face-to-face training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PT" sz="2600" u="none" strike="noStrike">
                          <a:solidFill>
                            <a:srgbClr val="FFFFFF"/>
                          </a:solidFill>
                          <a:highlight>
                            <a:srgbClr val="3FAF46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DONE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810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2.5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Foundation Training Primer: Navigating Drone Technology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PT" sz="2600" u="none" strike="noStrike">
                          <a:solidFill>
                            <a:srgbClr val="FFFFFF"/>
                          </a:solidFill>
                          <a:highlight>
                            <a:srgbClr val="3FAF46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DONE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1548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2.6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MultiSector Takeoff: Navigating Drone Tech in VET Across Agriculture, Construction, Disaster Response, and Environmental Protection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PT" sz="2600" u="none" strike="noStrike">
                          <a:solidFill>
                            <a:srgbClr val="FFFFFF"/>
                          </a:solidFill>
                          <a:highlight>
                            <a:srgbClr val="3FAF46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DONE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41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2.7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Handbook for FLIGHT KIT and translations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PT" sz="260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ON GOING</a:t>
                      </a:r>
                      <a:endParaRPr b="0" sz="260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41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2.8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FLIGHT Training - Local Replication WK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PT" sz="2600" u="none" strike="noStrike">
                          <a:solidFill>
                            <a:srgbClr val="FFFFFF"/>
                          </a:solidFill>
                          <a:highlight>
                            <a:srgbClr val="F10D0C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MISSING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41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2.9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PT" sz="26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WP evaluation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PT" sz="2600" u="none" strike="noStrike">
                          <a:solidFill>
                            <a:srgbClr val="FFFFFF"/>
                          </a:solidFill>
                          <a:highlight>
                            <a:srgbClr val="F10D0C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MISSING</a:t>
                      </a:r>
                      <a:endParaRPr b="0" sz="26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3" name="Google Shape;123;p3"/>
          <p:cNvSpPr/>
          <p:nvPr/>
        </p:nvSpPr>
        <p:spPr>
          <a:xfrm rot="888000">
            <a:off x="13475520" y="-878688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"/>
          <p:cNvSpPr/>
          <p:nvPr/>
        </p:nvSpPr>
        <p:spPr>
          <a:xfrm rot="10800000">
            <a:off x="0" y="179640"/>
            <a:ext cx="18287640" cy="1028664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0" y="0"/>
            <a:ext cx="11057400" cy="2363760"/>
          </a:xfrm>
          <a:custGeom>
            <a:rect b="b" l="l" r="r" t="t"/>
            <a:pathLst>
              <a:path extrusionOk="0" h="2364039" w="11057602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4236480" y="4348800"/>
            <a:ext cx="9815040" cy="214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204840" y="9397080"/>
            <a:ext cx="2536560" cy="519840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2645640" y="9258480"/>
            <a:ext cx="2583720" cy="734040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"/>
          <p:cNvSpPr/>
          <p:nvPr/>
        </p:nvSpPr>
        <p:spPr>
          <a:xfrm rot="888000">
            <a:off x="16719840" y="-35960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1098720" y="4140000"/>
            <a:ext cx="13301400" cy="37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STATUS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pt-PT" sz="2600" u="none" strike="noStrike">
                <a:solidFill>
                  <a:srgbClr val="FFFFFF"/>
                </a:solidFill>
                <a:highlight>
                  <a:srgbClr val="3FAF46"/>
                </a:highlight>
                <a:latin typeface="Arial"/>
                <a:ea typeface="Arial"/>
                <a:cs typeface="Arial"/>
                <a:sym typeface="Arial"/>
              </a:rPr>
              <a:t>ALMOST DONE - English version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FFFFFF"/>
                </a:solidFill>
                <a:highlight>
                  <a:srgbClr val="3FAF46"/>
                </a:highlight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DEADLINE TO BE COMPLETED:  </a:t>
            </a:r>
            <a:r>
              <a:rPr b="0" i="1" lang="pt-PT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1" i="1" lang="pt-PT" sz="1600" u="none" strike="noStrike">
                <a:solidFill>
                  <a:srgbClr val="3465A4"/>
                </a:solidFill>
                <a:highlight>
                  <a:srgbClr val="3FAF46"/>
                </a:highlight>
                <a:latin typeface="Arial"/>
                <a:ea typeface="Arial"/>
                <a:cs typeface="Arial"/>
                <a:sym typeface="Arial"/>
              </a:rPr>
              <a:t>O BE DEFINED (END OF JANUARY)</a:t>
            </a:r>
            <a:endParaRPr b="0" sz="1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PT" sz="1600" u="none" strike="noStrike">
                <a:solidFill>
                  <a:srgbClr val="3465A4"/>
                </a:solidFill>
                <a:highlight>
                  <a:srgbClr val="3FAF46"/>
                </a:highlight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lang="pt-PT" sz="2800" u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DIMEM </a:t>
            </a:r>
            <a:r>
              <a:rPr b="1" i="1" lang="pt-PT" sz="1600" u="none" strike="noStrike">
                <a:solidFill>
                  <a:srgbClr val="3465A4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b="1" i="1" lang="pt-PT" sz="1600" u="none" strike="noStrike">
                <a:solidFill>
                  <a:srgbClr val="3465A4"/>
                </a:solidFill>
                <a:highlight>
                  <a:srgbClr val="3FAF46"/>
                </a:highlight>
                <a:latin typeface="Arial"/>
                <a:ea typeface="Arial"/>
                <a:cs typeface="Arial"/>
                <a:sym typeface="Arial"/>
              </a:rPr>
              <a:t> will put all together and formated - </a:t>
            </a:r>
            <a:r>
              <a:rPr b="0" i="1" lang="pt-PT" sz="1600" u="none" strike="noStrike">
                <a:solidFill>
                  <a:srgbClr val="000000"/>
                </a:solidFill>
                <a:highlight>
                  <a:srgbClr val="3FAF46"/>
                </a:highlight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1" i="1" lang="pt-PT" sz="1600" u="none" strike="noStrike">
                <a:solidFill>
                  <a:srgbClr val="3465A4"/>
                </a:solidFill>
                <a:highlight>
                  <a:srgbClr val="3FAF46"/>
                </a:highlight>
                <a:latin typeface="Arial"/>
                <a:ea typeface="Arial"/>
                <a:cs typeface="Arial"/>
                <a:sym typeface="Arial"/>
              </a:rPr>
              <a:t>O BE DEFINED (MID OF FEBRUARY)</a:t>
            </a:r>
            <a:endParaRPr b="0" sz="1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FFFFFF"/>
                </a:solidFill>
                <a:highlight>
                  <a:srgbClr val="F10D0C"/>
                </a:highlight>
                <a:latin typeface="Arial"/>
                <a:ea typeface="Arial"/>
                <a:cs typeface="Arial"/>
                <a:sym typeface="Arial"/>
              </a:rPr>
              <a:t>MISSING 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Translations (TR, PT, MK, SK, IT) 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DEADLINE – 15 MARCH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4"/>
          <p:cNvSpPr txBox="1"/>
          <p:nvPr/>
        </p:nvSpPr>
        <p:spPr>
          <a:xfrm>
            <a:off x="662760" y="2657160"/>
            <a:ext cx="17157240" cy="942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6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2.7- Handbook for FLIGHT KIT and translations</a:t>
            </a:r>
            <a:endParaRPr b="0" sz="6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/>
          <p:nvPr/>
        </p:nvSpPr>
        <p:spPr>
          <a:xfrm rot="10800000">
            <a:off x="0" y="179640"/>
            <a:ext cx="18287640" cy="1028664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0" y="0"/>
            <a:ext cx="11057400" cy="2363760"/>
          </a:xfrm>
          <a:custGeom>
            <a:rect b="b" l="l" r="r" t="t"/>
            <a:pathLst>
              <a:path extrusionOk="0" h="2364039" w="11057602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4236480" y="4348800"/>
            <a:ext cx="9815040" cy="214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204840" y="9397080"/>
            <a:ext cx="2536560" cy="519840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2645640" y="9258480"/>
            <a:ext cx="2583720" cy="734040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5"/>
          <p:cNvSpPr/>
          <p:nvPr/>
        </p:nvSpPr>
        <p:spPr>
          <a:xfrm rot="888000">
            <a:off x="16719840" y="-35960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1098720" y="4140000"/>
            <a:ext cx="13301280" cy="50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STATUS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Each partner should organize 1 event (at least) following the strategy defined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At least 200 participants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-Each event must haveProgram, Presentations, Evaluation,Attendance list, certificates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DEADLINE– </a:t>
            </a:r>
            <a:r>
              <a:rPr b="1" i="1" lang="pt-PT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BE DEFINED (FERBRUARY-MARCH)</a:t>
            </a:r>
            <a:endParaRPr b="0" sz="1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5"/>
          <p:cNvSpPr txBox="1"/>
          <p:nvPr/>
        </p:nvSpPr>
        <p:spPr>
          <a:xfrm>
            <a:off x="662760" y="2657160"/>
            <a:ext cx="17157240" cy="942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6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2.8- FLIGHT Training - Local Replication WK</a:t>
            </a:r>
            <a:endParaRPr b="0" sz="6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"/>
          <p:cNvSpPr/>
          <p:nvPr/>
        </p:nvSpPr>
        <p:spPr>
          <a:xfrm rot="10800000">
            <a:off x="0" y="179640"/>
            <a:ext cx="18287640" cy="1028664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0" y="0"/>
            <a:ext cx="11057400" cy="2363760"/>
          </a:xfrm>
          <a:custGeom>
            <a:rect b="b" l="l" r="r" t="t"/>
            <a:pathLst>
              <a:path extrusionOk="0" h="2364039" w="11057602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6"/>
          <p:cNvSpPr/>
          <p:nvPr/>
        </p:nvSpPr>
        <p:spPr>
          <a:xfrm>
            <a:off x="4236480" y="4348800"/>
            <a:ext cx="9815040" cy="214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204840" y="9397080"/>
            <a:ext cx="2536560" cy="519840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2645640" y="9258480"/>
            <a:ext cx="2583720" cy="734040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6"/>
          <p:cNvSpPr/>
          <p:nvPr/>
        </p:nvSpPr>
        <p:spPr>
          <a:xfrm rot="888000">
            <a:off x="16719840" y="-35960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6"/>
          <p:cNvSpPr txBox="1"/>
          <p:nvPr/>
        </p:nvSpPr>
        <p:spPr>
          <a:xfrm>
            <a:off x="1098720" y="4140000"/>
            <a:ext cx="13301280" cy="3979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STATUS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To be done online (march/april)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6"/>
          <p:cNvSpPr txBox="1"/>
          <p:nvPr/>
        </p:nvSpPr>
        <p:spPr>
          <a:xfrm>
            <a:off x="662760" y="2657160"/>
            <a:ext cx="17157240" cy="942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6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2.9- WP evaluation</a:t>
            </a:r>
            <a:endParaRPr b="0" sz="6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/>
          <p:nvPr/>
        </p:nvSpPr>
        <p:spPr>
          <a:xfrm rot="10800000">
            <a:off x="360" y="0"/>
            <a:ext cx="18287640" cy="1028664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7"/>
          <p:cNvSpPr/>
          <p:nvPr/>
        </p:nvSpPr>
        <p:spPr>
          <a:xfrm rot="7659000">
            <a:off x="15091560" y="5585760"/>
            <a:ext cx="7628760" cy="7828200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6" name="Google Shape;166;p7"/>
          <p:cNvGrpSpPr/>
          <p:nvPr/>
        </p:nvGrpSpPr>
        <p:grpSpPr>
          <a:xfrm>
            <a:off x="4236480" y="3103560"/>
            <a:ext cx="9815040" cy="4307040"/>
            <a:chOff x="4236480" y="3103560"/>
            <a:chExt cx="9815040" cy="4307040"/>
          </a:xfrm>
        </p:grpSpPr>
        <p:sp>
          <p:nvSpPr>
            <p:cNvPr id="167" name="Google Shape;167;p7"/>
            <p:cNvSpPr/>
            <p:nvPr/>
          </p:nvSpPr>
          <p:spPr>
            <a:xfrm>
              <a:off x="4236480" y="3202200"/>
              <a:ext cx="9815040" cy="4208400"/>
            </a:xfrm>
            <a:custGeom>
              <a:rect b="b" l="l" r="r" t="t"/>
              <a:pathLst>
                <a:path extrusionOk="0" h="812800" w="1895495">
                  <a:moveTo>
                    <a:pt x="0" y="0"/>
                  </a:moveTo>
                  <a:lnTo>
                    <a:pt x="1895495" y="0"/>
                  </a:lnTo>
                  <a:lnTo>
                    <a:pt x="1895495" y="812800"/>
                  </a:lnTo>
                  <a:lnTo>
                    <a:pt x="0" y="812800"/>
                  </a:lnTo>
                  <a:close/>
                </a:path>
              </a:pathLst>
            </a:custGeom>
            <a:noFill/>
            <a:ln cap="sq" cmpd="sng" w="3815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000" lIns="90000" spcFirstLastPara="1" rIns="90000" wrap="square" tIns="450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4236480" y="3103560"/>
              <a:ext cx="9815040" cy="4307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750" lIns="50750" spcFirstLastPara="1" rIns="50750" wrap="square" tIns="50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9" name="Google Shape;169;p7"/>
          <p:cNvSpPr/>
          <p:nvPr/>
        </p:nvSpPr>
        <p:spPr>
          <a:xfrm>
            <a:off x="0" y="0"/>
            <a:ext cx="11057400" cy="2363760"/>
          </a:xfrm>
          <a:custGeom>
            <a:rect b="b" l="l" r="r" t="t"/>
            <a:pathLst>
              <a:path extrusionOk="0" h="2364039" w="11057602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4236480" y="4348800"/>
            <a:ext cx="9815040" cy="214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7"/>
          <p:cNvSpPr/>
          <p:nvPr/>
        </p:nvSpPr>
        <p:spPr>
          <a:xfrm>
            <a:off x="4236480" y="3438000"/>
            <a:ext cx="9815040" cy="6928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6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WP3- FLIGHT Resource Center</a:t>
            </a:r>
            <a:endParaRPr b="0" sz="706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706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706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706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204840" y="9397080"/>
            <a:ext cx="2536560" cy="519840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7"/>
          <p:cNvSpPr/>
          <p:nvPr/>
        </p:nvSpPr>
        <p:spPr>
          <a:xfrm>
            <a:off x="2645640" y="9258480"/>
            <a:ext cx="2583720" cy="734040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959040" y="326520"/>
            <a:ext cx="16320960" cy="1472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FLIGHT Resource Center - WP</a:t>
            </a:r>
            <a:endParaRPr b="0" sz="7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8"/>
          <p:cNvSpPr txBox="1"/>
          <p:nvPr/>
        </p:nvSpPr>
        <p:spPr>
          <a:xfrm>
            <a:off x="1349640" y="2520000"/>
            <a:ext cx="14850360" cy="722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OBJECTIVES</a:t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-Design, develop and deliver a FLIGHT RESOURCE CENTER that provides high-quality resources and support to VET teachers and students on drone technology in the areas of agriculture, construction, disaster response, and environmental protection.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-Create a FLIGHT RESOURCE CENTER that is user-friendly, engaging, and accessible to VET teachers and students from all backgrounds.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-Promote the FLIGHT RESOURCE CENTER to empower VET teachers and students by highlighting the significance and benefits of drone technology education.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959040" y="326520"/>
            <a:ext cx="16320960" cy="1472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FLIGHT Resource Center - WP</a:t>
            </a:r>
            <a:endParaRPr b="0" sz="7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9"/>
          <p:cNvSpPr txBox="1"/>
          <p:nvPr/>
        </p:nvSpPr>
        <p:spPr>
          <a:xfrm>
            <a:off x="1349640" y="2520000"/>
            <a:ext cx="14850300" cy="6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Guidelines to create projects for FLIGHT RESOURCE CENTER  (including the Template of FLIGHT RESOURCE CENTER projects) - (TR, PT, MK, SK, IT, EN) 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FLIGHT RESOURCE CENTER digital plataform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70 projects developed by the partnership  (TR, PT, MK, SK, IT, EN)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Flight Best Practices, with 40 pages  (TR, PT, MK, SK, IT, EN)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Promoting events of FLIGHT RESOURCE CENTER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pt-PT" sz="3200">
                <a:solidFill>
                  <a:schemeClr val="dk1"/>
                </a:solidFill>
              </a:rPr>
              <a:t>6</a:t>
            </a:r>
            <a:r>
              <a:rPr b="1" lang="pt-PT" sz="3200">
                <a:solidFill>
                  <a:schemeClr val="dk1"/>
                </a:solidFill>
              </a:rPr>
              <a:t>. </a:t>
            </a:r>
            <a:r>
              <a:rPr lang="pt-PT" sz="2600">
                <a:solidFill>
                  <a:schemeClr val="dk1"/>
                </a:solidFill>
              </a:rPr>
              <a:t>WP evaluation</a:t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959040" y="326520"/>
            <a:ext cx="16320960" cy="1472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FLIGHT Resource Center - WP</a:t>
            </a:r>
            <a:endParaRPr b="0" sz="7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0"/>
          <p:cNvSpPr txBox="1"/>
          <p:nvPr/>
        </p:nvSpPr>
        <p:spPr>
          <a:xfrm>
            <a:off x="1349640" y="2520000"/>
            <a:ext cx="14850360" cy="722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3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GANTT</a:t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10"/>
          <p:cNvPicPr preferRelativeResize="0"/>
          <p:nvPr/>
        </p:nvPicPr>
        <p:blipFill rotWithShape="1">
          <a:blip r:embed="rId4">
            <a:alphaModFix/>
          </a:blip>
          <a:srcRect b="0" l="0" r="0" t="24988"/>
          <a:stretch/>
        </p:blipFill>
        <p:spPr>
          <a:xfrm>
            <a:off x="720000" y="4500000"/>
            <a:ext cx="16907760" cy="4680000"/>
          </a:xfrm>
          <a:prstGeom prst="rect">
            <a:avLst/>
          </a:prstGeom>
          <a:noFill/>
          <a:ln>
            <a:noFill/>
          </a:ln>
          <a:effectLst>
            <a:outerShdw rotWithShape="0" dir="2700000" dist="101823">
              <a:srgbClr val="808080"/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1"/>
          <p:cNvSpPr/>
          <p:nvPr/>
        </p:nvSpPr>
        <p:spPr>
          <a:xfrm>
            <a:off x="720000" y="720000"/>
            <a:ext cx="17274600" cy="250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1. Guidelines to create projects for </a:t>
            </a:r>
            <a:endParaRPr b="1" sz="7000" u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FLIGHT RESOURCE CENTER  </a:t>
            </a:r>
            <a:endParaRPr b="1" sz="7000" u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2" name="Google Shape;202;p11"/>
          <p:cNvSpPr txBox="1"/>
          <p:nvPr/>
        </p:nvSpPr>
        <p:spPr>
          <a:xfrm>
            <a:off x="1350000" y="2520360"/>
            <a:ext cx="14850360" cy="808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STATUS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pt-PT" sz="2600" u="none" strike="noStrike">
                <a:solidFill>
                  <a:srgbClr val="FFFFFF"/>
                </a:solidFill>
                <a:highlight>
                  <a:srgbClr val="3FAF46"/>
                </a:highlight>
                <a:latin typeface="Arial"/>
                <a:ea typeface="Arial"/>
                <a:cs typeface="Arial"/>
                <a:sym typeface="Arial"/>
              </a:rPr>
              <a:t>DONE - English version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FFFFFF"/>
                </a:solidFill>
                <a:highlight>
                  <a:srgbClr val="F10D0C"/>
                </a:highlight>
                <a:latin typeface="Arial"/>
                <a:ea typeface="Arial"/>
                <a:cs typeface="Arial"/>
                <a:sym typeface="Arial"/>
              </a:rPr>
              <a:t>MISSING 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Translations (TR, PT, MK, SK, IT) 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DEADLINE – 16 February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2"/>
          <p:cNvSpPr/>
          <p:nvPr/>
        </p:nvSpPr>
        <p:spPr>
          <a:xfrm>
            <a:off x="1260000" y="900000"/>
            <a:ext cx="15237360" cy="250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2.  FLIGHT RESOURCE CENTER</a:t>
            </a:r>
            <a:endParaRPr b="1" sz="7000" u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    DIGITAL PLATAFORM</a:t>
            </a:r>
            <a:endParaRPr b="1" sz="7000" u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9" name="Google Shape;209;p12"/>
          <p:cNvSpPr txBox="1"/>
          <p:nvPr/>
        </p:nvSpPr>
        <p:spPr>
          <a:xfrm>
            <a:off x="1350000" y="2520360"/>
            <a:ext cx="14850360" cy="808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STATUS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pt-PT" sz="2600" u="none" strike="noStrike">
                <a:solidFill>
                  <a:srgbClr val="FFFFFF"/>
                </a:solidFill>
                <a:highlight>
                  <a:srgbClr val="3FAF46"/>
                </a:highlight>
                <a:latin typeface="Arial"/>
                <a:ea typeface="Arial"/>
                <a:cs typeface="Arial"/>
                <a:sym typeface="Arial"/>
              </a:rPr>
              <a:t>DONE 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96480" y="2793960"/>
            <a:ext cx="13043520" cy="698004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3"/>
          <p:cNvSpPr/>
          <p:nvPr/>
        </p:nvSpPr>
        <p:spPr>
          <a:xfrm rot="7314000">
            <a:off x="9876600" y="2638800"/>
            <a:ext cx="1079280" cy="545400"/>
          </a:xfrm>
          <a:prstGeom prst="rightArrow">
            <a:avLst>
              <a:gd fmla="val 50000" name="adj1"/>
              <a:gd fmla="val 49472" name="adj2"/>
            </a:avLst>
          </a:prstGeom>
          <a:solidFill>
            <a:srgbClr val="808080"/>
          </a:solidFill>
          <a:ln cap="rnd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3"/>
          <p:cNvSpPr/>
          <p:nvPr/>
        </p:nvSpPr>
        <p:spPr>
          <a:xfrm>
            <a:off x="959040" y="326160"/>
            <a:ext cx="16320960" cy="1472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2. FLIGHT Resource Center</a:t>
            </a:r>
            <a:endParaRPr b="0" sz="7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4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96480" y="2793960"/>
            <a:ext cx="13043520" cy="698004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4"/>
          <p:cNvSpPr/>
          <p:nvPr/>
        </p:nvSpPr>
        <p:spPr>
          <a:xfrm rot="7314000">
            <a:off x="9876600" y="2638800"/>
            <a:ext cx="1079280" cy="545400"/>
          </a:xfrm>
          <a:prstGeom prst="rightArrow">
            <a:avLst>
              <a:gd fmla="val 50000" name="adj1"/>
              <a:gd fmla="val 49472" name="adj2"/>
            </a:avLst>
          </a:prstGeom>
          <a:solidFill>
            <a:srgbClr val="808080"/>
          </a:solidFill>
          <a:ln cap="rnd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4"/>
          <p:cNvSpPr/>
          <p:nvPr/>
        </p:nvSpPr>
        <p:spPr>
          <a:xfrm>
            <a:off x="959040" y="326160"/>
            <a:ext cx="16320960" cy="1472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2. FLIGHT Resource Center</a:t>
            </a:r>
            <a:endParaRPr b="0" sz="7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5"/>
          <p:cNvSpPr/>
          <p:nvPr/>
        </p:nvSpPr>
        <p:spPr>
          <a:xfrm rot="10800000">
            <a:off x="-137160" y="-198000"/>
            <a:ext cx="18287640" cy="1028664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5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5"/>
          <p:cNvSpPr/>
          <p:nvPr/>
        </p:nvSpPr>
        <p:spPr>
          <a:xfrm>
            <a:off x="508320" y="1883880"/>
            <a:ext cx="16172280" cy="1889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br>
              <a:rPr lang="pt-PT" sz="3000">
                <a:latin typeface="Arial"/>
                <a:ea typeface="Arial"/>
                <a:cs typeface="Arial"/>
                <a:sym typeface="Arial"/>
              </a:rPr>
            </a:br>
            <a:r>
              <a:rPr b="0" lang="pt-PT" sz="3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3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3225" y="3035202"/>
            <a:ext cx="19776578" cy="5472425"/>
          </a:xfrm>
          <a:prstGeom prst="rect">
            <a:avLst/>
          </a:prstGeom>
          <a:noFill/>
          <a:ln>
            <a:noFill/>
          </a:ln>
          <a:effectLst>
            <a:outerShdw rotWithShape="0" dir="2700000" dist="101823">
              <a:srgbClr val="808080"/>
            </a:outerShdw>
          </a:effectLst>
        </p:spPr>
      </p:pic>
      <p:sp>
        <p:nvSpPr>
          <p:cNvPr id="234" name="Google Shape;234;p15"/>
          <p:cNvSpPr/>
          <p:nvPr/>
        </p:nvSpPr>
        <p:spPr>
          <a:xfrm>
            <a:off x="959040" y="326520"/>
            <a:ext cx="16320960" cy="1472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FLIGHT Resource Center</a:t>
            </a:r>
            <a:endParaRPr b="0" sz="7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6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16"/>
          <p:cNvPicPr preferRelativeResize="0"/>
          <p:nvPr/>
        </p:nvPicPr>
        <p:blipFill rotWithShape="1">
          <a:blip r:embed="rId4">
            <a:alphaModFix/>
          </a:blip>
          <a:srcRect b="4782" l="16972" r="17790" t="36615"/>
          <a:stretch/>
        </p:blipFill>
        <p:spPr>
          <a:xfrm>
            <a:off x="2340360" y="5040000"/>
            <a:ext cx="3599640" cy="261792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6"/>
          <p:cNvSpPr/>
          <p:nvPr/>
        </p:nvSpPr>
        <p:spPr>
          <a:xfrm>
            <a:off x="959040" y="326880"/>
            <a:ext cx="16320960" cy="1472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FLIGHT Resource Center</a:t>
            </a:r>
            <a:endParaRPr b="0" sz="7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" name="Google Shape;242;p16"/>
          <p:cNvPicPr preferRelativeResize="0"/>
          <p:nvPr/>
        </p:nvPicPr>
        <p:blipFill rotWithShape="1">
          <a:blip r:embed="rId5">
            <a:alphaModFix/>
          </a:blip>
          <a:srcRect b="0" l="7206" r="9837" t="0"/>
          <a:stretch/>
        </p:blipFill>
        <p:spPr>
          <a:xfrm>
            <a:off x="6300000" y="3963600"/>
            <a:ext cx="4139640" cy="25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6"/>
          <p:cNvPicPr preferRelativeResize="0"/>
          <p:nvPr/>
        </p:nvPicPr>
        <p:blipFill rotWithShape="1">
          <a:blip r:embed="rId6">
            <a:alphaModFix/>
          </a:blip>
          <a:srcRect b="0" l="7212" r="13437" t="15501"/>
          <a:stretch/>
        </p:blipFill>
        <p:spPr>
          <a:xfrm>
            <a:off x="10620360" y="4833000"/>
            <a:ext cx="3959640" cy="524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6"/>
          <p:cNvPicPr preferRelativeResize="0"/>
          <p:nvPr/>
        </p:nvPicPr>
        <p:blipFill rotWithShape="1">
          <a:blip r:embed="rId7">
            <a:alphaModFix/>
          </a:blip>
          <a:srcRect b="30100" l="0" r="0" t="11648"/>
          <a:stretch/>
        </p:blipFill>
        <p:spPr>
          <a:xfrm>
            <a:off x="708480" y="2160360"/>
            <a:ext cx="16751520" cy="269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7"/>
          <p:cNvSpPr/>
          <p:nvPr/>
        </p:nvSpPr>
        <p:spPr>
          <a:xfrm>
            <a:off x="508320" y="1883880"/>
            <a:ext cx="16172280" cy="1889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t/>
            </a:r>
            <a:endParaRPr b="0" sz="2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040" lvl="0" marL="457200" marR="0" rtl="0" algn="just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br>
              <a:rPr lang="pt-PT" sz="3000">
                <a:latin typeface="Arial"/>
                <a:ea typeface="Arial"/>
                <a:cs typeface="Arial"/>
                <a:sym typeface="Arial"/>
              </a:rPr>
            </a:br>
            <a:endParaRPr b="0" sz="3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p17"/>
          <p:cNvPicPr preferRelativeResize="0"/>
          <p:nvPr/>
        </p:nvPicPr>
        <p:blipFill rotWithShape="1">
          <a:blip r:embed="rId4">
            <a:alphaModFix/>
          </a:blip>
          <a:srcRect b="16247" l="7287" r="16192" t="25757"/>
          <a:stretch/>
        </p:blipFill>
        <p:spPr>
          <a:xfrm>
            <a:off x="7200000" y="4942080"/>
            <a:ext cx="5040720" cy="2160000"/>
          </a:xfrm>
          <a:prstGeom prst="rect">
            <a:avLst/>
          </a:prstGeom>
          <a:noFill/>
          <a:ln>
            <a:noFill/>
          </a:ln>
          <a:effectLst>
            <a:outerShdw rotWithShape="0" dir="2700000" dist="101823">
              <a:srgbClr val="808080"/>
            </a:outerShdw>
          </a:effectLst>
        </p:spPr>
      </p:pic>
      <p:pic>
        <p:nvPicPr>
          <p:cNvPr id="252" name="Google Shape;252;p17"/>
          <p:cNvPicPr preferRelativeResize="0"/>
          <p:nvPr/>
        </p:nvPicPr>
        <p:blipFill rotWithShape="1">
          <a:blip r:embed="rId5">
            <a:alphaModFix/>
          </a:blip>
          <a:srcRect b="13124" l="3672" r="15538" t="32071"/>
          <a:stretch/>
        </p:blipFill>
        <p:spPr>
          <a:xfrm>
            <a:off x="12420000" y="4958280"/>
            <a:ext cx="5800320" cy="1701720"/>
          </a:xfrm>
          <a:prstGeom prst="rect">
            <a:avLst/>
          </a:prstGeom>
          <a:noFill/>
          <a:ln>
            <a:noFill/>
          </a:ln>
          <a:effectLst>
            <a:outerShdw rotWithShape="0" dir="2700000" dist="101823">
              <a:srgbClr val="808080"/>
            </a:outerShdw>
          </a:effectLst>
        </p:spPr>
      </p:pic>
      <p:pic>
        <p:nvPicPr>
          <p:cNvPr id="253" name="Google Shape;253;p17"/>
          <p:cNvPicPr preferRelativeResize="0"/>
          <p:nvPr/>
        </p:nvPicPr>
        <p:blipFill rotWithShape="1">
          <a:blip r:embed="rId6">
            <a:alphaModFix/>
          </a:blip>
          <a:srcRect b="18459" l="0" r="20951" t="69883"/>
          <a:stretch/>
        </p:blipFill>
        <p:spPr>
          <a:xfrm>
            <a:off x="0" y="4140000"/>
            <a:ext cx="17658720" cy="71964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7"/>
          <p:cNvSpPr/>
          <p:nvPr/>
        </p:nvSpPr>
        <p:spPr>
          <a:xfrm>
            <a:off x="959040" y="327240"/>
            <a:ext cx="16320960" cy="1472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FLIGHT Resource Center</a:t>
            </a:r>
            <a:endParaRPr b="0" sz="7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8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18"/>
          <p:cNvPicPr preferRelativeResize="0"/>
          <p:nvPr/>
        </p:nvPicPr>
        <p:blipFill rotWithShape="1">
          <a:blip r:embed="rId4">
            <a:alphaModFix/>
          </a:blip>
          <a:srcRect b="8964" l="0" r="0" t="4788"/>
          <a:stretch/>
        </p:blipFill>
        <p:spPr>
          <a:xfrm>
            <a:off x="1452600" y="3780000"/>
            <a:ext cx="6842160" cy="3059280"/>
          </a:xfrm>
          <a:prstGeom prst="rect">
            <a:avLst/>
          </a:prstGeom>
          <a:noFill/>
          <a:ln>
            <a:noFill/>
          </a:ln>
          <a:effectLst>
            <a:outerShdw rotWithShape="0" dir="2700000" dist="101823">
              <a:srgbClr val="808080"/>
            </a:outerShdw>
          </a:effectLst>
        </p:spPr>
      </p:pic>
      <p:pic>
        <p:nvPicPr>
          <p:cNvPr id="261" name="Google Shape;261;p18"/>
          <p:cNvPicPr preferRelativeResize="0"/>
          <p:nvPr/>
        </p:nvPicPr>
        <p:blipFill rotWithShape="1">
          <a:blip r:embed="rId5">
            <a:alphaModFix/>
          </a:blip>
          <a:srcRect b="0" l="3821" r="0" t="0"/>
          <a:stretch/>
        </p:blipFill>
        <p:spPr>
          <a:xfrm>
            <a:off x="8294760" y="3780000"/>
            <a:ext cx="7300800" cy="3248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9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9"/>
          <p:cNvSpPr/>
          <p:nvPr/>
        </p:nvSpPr>
        <p:spPr>
          <a:xfrm>
            <a:off x="508320" y="1883880"/>
            <a:ext cx="16172280" cy="1889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t/>
            </a:r>
            <a:endParaRPr b="0" sz="2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040" lvl="0" marL="457200" marR="0" rtl="0" algn="just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br>
              <a:rPr lang="pt-PT" sz="3000">
                <a:latin typeface="Arial"/>
                <a:ea typeface="Arial"/>
                <a:cs typeface="Arial"/>
                <a:sym typeface="Arial"/>
              </a:rPr>
            </a:br>
            <a:r>
              <a:rPr b="0" lang="pt-PT" sz="3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3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80000" y="1940400"/>
            <a:ext cx="14268960" cy="808092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9"/>
          <p:cNvSpPr/>
          <p:nvPr/>
        </p:nvSpPr>
        <p:spPr>
          <a:xfrm>
            <a:off x="959040" y="327600"/>
            <a:ext cx="16320960" cy="1472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FLIGHT Resource Center</a:t>
            </a:r>
            <a:endParaRPr b="0" sz="7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0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0"/>
          <p:cNvSpPr/>
          <p:nvPr/>
        </p:nvSpPr>
        <p:spPr>
          <a:xfrm>
            <a:off x="508320" y="1883880"/>
            <a:ext cx="16172280" cy="1889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t/>
            </a:r>
            <a:endParaRPr b="0" sz="2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040" lvl="0" marL="457200" marR="0" rtl="0" algn="just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br>
              <a:rPr lang="pt-PT" sz="3000">
                <a:latin typeface="Arial"/>
                <a:ea typeface="Arial"/>
                <a:cs typeface="Arial"/>
                <a:sym typeface="Arial"/>
              </a:rPr>
            </a:br>
            <a:r>
              <a:rPr b="0" lang="pt-PT" sz="3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3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20000" y="1980000"/>
            <a:ext cx="11700000" cy="810792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0"/>
          <p:cNvSpPr/>
          <p:nvPr/>
        </p:nvSpPr>
        <p:spPr>
          <a:xfrm>
            <a:off x="959040" y="327960"/>
            <a:ext cx="16320960" cy="1472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FLIGHT Resource Center</a:t>
            </a:r>
            <a:endParaRPr b="0" sz="7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0"/>
          <p:cNvSpPr/>
          <p:nvPr/>
        </p:nvSpPr>
        <p:spPr>
          <a:xfrm rot="-9739200">
            <a:off x="10283400" y="5909400"/>
            <a:ext cx="1079280" cy="545400"/>
          </a:xfrm>
          <a:prstGeom prst="rightArrow">
            <a:avLst>
              <a:gd fmla="val 50000" name="adj1"/>
              <a:gd fmla="val 49472" name="adj2"/>
            </a:avLst>
          </a:prstGeom>
          <a:solidFill>
            <a:srgbClr val="808080"/>
          </a:solidFill>
          <a:ln cap="rnd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0"/>
          <p:cNvSpPr txBox="1"/>
          <p:nvPr/>
        </p:nvSpPr>
        <p:spPr>
          <a:xfrm>
            <a:off x="11340000" y="6417720"/>
            <a:ext cx="2160000" cy="60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Using filters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1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1"/>
          <p:cNvSpPr/>
          <p:nvPr/>
        </p:nvSpPr>
        <p:spPr>
          <a:xfrm>
            <a:off x="508320" y="1883880"/>
            <a:ext cx="16172280" cy="1889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t/>
            </a:r>
            <a:endParaRPr b="0" sz="2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040" lvl="0" marL="457200" marR="0" rtl="0" algn="just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br>
              <a:rPr lang="pt-PT" sz="3000">
                <a:latin typeface="Arial"/>
                <a:ea typeface="Arial"/>
                <a:cs typeface="Arial"/>
                <a:sym typeface="Arial"/>
              </a:rPr>
            </a:br>
            <a:r>
              <a:rPr b="0" lang="pt-PT" sz="3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3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40000" y="3773520"/>
            <a:ext cx="12128760" cy="608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1"/>
          <p:cNvSpPr/>
          <p:nvPr/>
        </p:nvSpPr>
        <p:spPr>
          <a:xfrm>
            <a:off x="959040" y="328320"/>
            <a:ext cx="16320960" cy="1472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FLIGHT Resource Center</a:t>
            </a:r>
            <a:endParaRPr b="0" sz="7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1"/>
          <p:cNvSpPr/>
          <p:nvPr/>
        </p:nvSpPr>
        <p:spPr>
          <a:xfrm>
            <a:off x="508680" y="1884240"/>
            <a:ext cx="16172280" cy="1889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t/>
            </a:r>
            <a:endParaRPr b="0" sz="2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040" lvl="0" marL="457200" marR="0" rtl="0" algn="l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</a:pPr>
            <a:r>
              <a:rPr b="0" lang="pt-PT" sz="3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Exploring a project/lesson plan</a:t>
            </a:r>
            <a:br>
              <a:rPr lang="pt-PT" sz="3000">
                <a:latin typeface="Arial"/>
                <a:ea typeface="Arial"/>
                <a:cs typeface="Arial"/>
                <a:sym typeface="Arial"/>
              </a:rPr>
            </a:br>
            <a:r>
              <a:rPr b="0" lang="pt-PT" sz="3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3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21"/>
          <p:cNvSpPr/>
          <p:nvPr/>
        </p:nvSpPr>
        <p:spPr>
          <a:xfrm rot="34200">
            <a:off x="2702520" y="3965040"/>
            <a:ext cx="1079280" cy="545400"/>
          </a:xfrm>
          <a:prstGeom prst="rightArrow">
            <a:avLst>
              <a:gd fmla="val 50000" name="adj1"/>
              <a:gd fmla="val 49472" name="adj2"/>
            </a:avLst>
          </a:prstGeom>
          <a:solidFill>
            <a:srgbClr val="808080"/>
          </a:solidFill>
          <a:ln cap="rnd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21"/>
          <p:cNvSpPr txBox="1"/>
          <p:nvPr/>
        </p:nvSpPr>
        <p:spPr>
          <a:xfrm>
            <a:off x="1800000" y="4077720"/>
            <a:ext cx="1080000" cy="60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800" u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21"/>
          <p:cNvSpPr/>
          <p:nvPr/>
        </p:nvSpPr>
        <p:spPr>
          <a:xfrm rot="34200">
            <a:off x="2702880" y="3965040"/>
            <a:ext cx="1079280" cy="545400"/>
          </a:xfrm>
          <a:prstGeom prst="rightArrow">
            <a:avLst>
              <a:gd fmla="val 50000" name="adj1"/>
              <a:gd fmla="val 49472" name="adj2"/>
            </a:avLst>
          </a:prstGeom>
          <a:solidFill>
            <a:srgbClr val="808080"/>
          </a:solidFill>
          <a:ln cap="rnd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21"/>
          <p:cNvSpPr txBox="1"/>
          <p:nvPr/>
        </p:nvSpPr>
        <p:spPr>
          <a:xfrm>
            <a:off x="1800360" y="4077720"/>
            <a:ext cx="1080000" cy="60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800" u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1"/>
          <p:cNvSpPr/>
          <p:nvPr/>
        </p:nvSpPr>
        <p:spPr>
          <a:xfrm rot="34200">
            <a:off x="7022520" y="5585040"/>
            <a:ext cx="1079280" cy="545400"/>
          </a:xfrm>
          <a:prstGeom prst="rightArrow">
            <a:avLst>
              <a:gd fmla="val 50000" name="adj1"/>
              <a:gd fmla="val 49472" name="adj2"/>
            </a:avLst>
          </a:prstGeom>
          <a:solidFill>
            <a:srgbClr val="808080"/>
          </a:solidFill>
          <a:ln cap="rnd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21"/>
          <p:cNvSpPr txBox="1"/>
          <p:nvPr/>
        </p:nvSpPr>
        <p:spPr>
          <a:xfrm>
            <a:off x="6120000" y="5697720"/>
            <a:ext cx="1080000" cy="60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800" u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IMAGE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21"/>
          <p:cNvSpPr/>
          <p:nvPr/>
        </p:nvSpPr>
        <p:spPr>
          <a:xfrm rot="34200">
            <a:off x="5577840" y="8285040"/>
            <a:ext cx="1079280" cy="545400"/>
          </a:xfrm>
          <a:prstGeom prst="rightArrow">
            <a:avLst>
              <a:gd fmla="val 50000" name="adj1"/>
              <a:gd fmla="val 49472" name="adj2"/>
            </a:avLst>
          </a:prstGeom>
          <a:solidFill>
            <a:srgbClr val="808080"/>
          </a:solidFill>
          <a:ln cap="rnd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21"/>
          <p:cNvSpPr txBox="1"/>
          <p:nvPr/>
        </p:nvSpPr>
        <p:spPr>
          <a:xfrm>
            <a:off x="2916000" y="8397720"/>
            <a:ext cx="2695320" cy="858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800" u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SHORT DESCRIPTION 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2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2"/>
          <p:cNvSpPr/>
          <p:nvPr/>
        </p:nvSpPr>
        <p:spPr>
          <a:xfrm>
            <a:off x="508320" y="1883880"/>
            <a:ext cx="16172280" cy="1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br>
              <a:rPr lang="pt-PT" sz="3000">
                <a:latin typeface="Arial"/>
                <a:ea typeface="Arial"/>
                <a:cs typeface="Arial"/>
                <a:sym typeface="Arial"/>
              </a:rPr>
            </a:br>
            <a:endParaRPr b="0" sz="3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3" name="Google Shape;30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74800" y="3776760"/>
            <a:ext cx="9385200" cy="594324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2"/>
          <p:cNvSpPr/>
          <p:nvPr/>
        </p:nvSpPr>
        <p:spPr>
          <a:xfrm rot="34200">
            <a:off x="4477320" y="3893040"/>
            <a:ext cx="1079280" cy="545400"/>
          </a:xfrm>
          <a:prstGeom prst="rightArrow">
            <a:avLst>
              <a:gd fmla="val 50000" name="adj1"/>
              <a:gd fmla="val 49472" name="adj2"/>
            </a:avLst>
          </a:prstGeom>
          <a:solidFill>
            <a:srgbClr val="808080"/>
          </a:solidFill>
          <a:ln cap="rnd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22"/>
          <p:cNvSpPr txBox="1"/>
          <p:nvPr/>
        </p:nvSpPr>
        <p:spPr>
          <a:xfrm>
            <a:off x="1440000" y="4005720"/>
            <a:ext cx="3240000" cy="1370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800" u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LESSON PLAN / PROJECT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PT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(AS IN THE TEMPLATE)</a:t>
            </a:r>
            <a:r>
              <a:rPr b="1" lang="pt-PT" sz="1800" u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22"/>
          <p:cNvSpPr/>
          <p:nvPr/>
        </p:nvSpPr>
        <p:spPr>
          <a:xfrm>
            <a:off x="959040" y="328680"/>
            <a:ext cx="16320960" cy="1472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FLIGHT Resource Center</a:t>
            </a:r>
            <a:endParaRPr b="0" sz="7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3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2" name="Google Shape;31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0000" y="3888360"/>
            <a:ext cx="11340000" cy="613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3"/>
          <p:cNvSpPr/>
          <p:nvPr/>
        </p:nvSpPr>
        <p:spPr>
          <a:xfrm rot="34200">
            <a:off x="4477680" y="3893400"/>
            <a:ext cx="1079280" cy="545400"/>
          </a:xfrm>
          <a:prstGeom prst="rightArrow">
            <a:avLst>
              <a:gd fmla="val 50000" name="adj1"/>
              <a:gd fmla="val 49472" name="adj2"/>
            </a:avLst>
          </a:prstGeom>
          <a:solidFill>
            <a:srgbClr val="808080"/>
          </a:solidFill>
          <a:ln cap="rnd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23"/>
          <p:cNvSpPr txBox="1"/>
          <p:nvPr/>
        </p:nvSpPr>
        <p:spPr>
          <a:xfrm>
            <a:off x="2520360" y="4029840"/>
            <a:ext cx="1979640" cy="1370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800" u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CODE SECTION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PT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(If existist)</a:t>
            </a:r>
            <a:r>
              <a:rPr b="1" lang="pt-PT" sz="1800" u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23"/>
          <p:cNvSpPr/>
          <p:nvPr/>
        </p:nvSpPr>
        <p:spPr>
          <a:xfrm>
            <a:off x="959040" y="328680"/>
            <a:ext cx="16320960" cy="1472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FLIGHT Resource Center</a:t>
            </a:r>
            <a:endParaRPr b="0" sz="7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4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3440" y="3884760"/>
            <a:ext cx="9826560" cy="619524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4"/>
          <p:cNvSpPr/>
          <p:nvPr/>
        </p:nvSpPr>
        <p:spPr>
          <a:xfrm rot="34200">
            <a:off x="4477680" y="3893400"/>
            <a:ext cx="1079280" cy="545400"/>
          </a:xfrm>
          <a:prstGeom prst="rightArrow">
            <a:avLst>
              <a:gd fmla="val 50000" name="adj1"/>
              <a:gd fmla="val 49472" name="adj2"/>
            </a:avLst>
          </a:prstGeom>
          <a:solidFill>
            <a:srgbClr val="808080"/>
          </a:solidFill>
          <a:ln cap="rnd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24"/>
          <p:cNvSpPr txBox="1"/>
          <p:nvPr/>
        </p:nvSpPr>
        <p:spPr>
          <a:xfrm>
            <a:off x="621720" y="4006080"/>
            <a:ext cx="3853440" cy="1370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800" u="none" strike="noStrike">
                <a:solidFill>
                  <a:srgbClr val="C9211E"/>
                </a:solidFill>
                <a:latin typeface="Arial"/>
                <a:ea typeface="Arial"/>
                <a:cs typeface="Arial"/>
                <a:sym typeface="Arial"/>
              </a:rPr>
              <a:t>IMAGES / VIDEOS RELEVANT TO THE PROJECT/LESSON PLAN</a:t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4"/>
          <p:cNvSpPr/>
          <p:nvPr/>
        </p:nvSpPr>
        <p:spPr>
          <a:xfrm>
            <a:off x="959040" y="329040"/>
            <a:ext cx="16320960" cy="1472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FLIGHT Resource Center</a:t>
            </a:r>
            <a:endParaRPr b="0" sz="7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5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25"/>
          <p:cNvSpPr/>
          <p:nvPr/>
        </p:nvSpPr>
        <p:spPr>
          <a:xfrm>
            <a:off x="365040" y="900000"/>
            <a:ext cx="16755120" cy="1253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3. Development of the 70 projects </a:t>
            </a:r>
            <a:endParaRPr b="1" sz="7000" u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31" name="Google Shape;331;p25"/>
          <p:cNvSpPr txBox="1"/>
          <p:nvPr/>
        </p:nvSpPr>
        <p:spPr>
          <a:xfrm>
            <a:off x="1350000" y="2520360"/>
            <a:ext cx="14850360" cy="808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STATUS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pt-PT" sz="2600" u="none" strike="noStrike">
                <a:solidFill>
                  <a:srgbClr val="FFFFFF"/>
                </a:solidFill>
                <a:highlight>
                  <a:srgbClr val="3FAF46"/>
                </a:highlight>
                <a:latin typeface="Arial"/>
                <a:ea typeface="Arial"/>
                <a:cs typeface="Arial"/>
                <a:sym typeface="Arial"/>
              </a:rPr>
              <a:t>DONE -  14 (?) English version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FFFFFF"/>
                </a:solidFill>
                <a:highlight>
                  <a:srgbClr val="F10D0C"/>
                </a:highlight>
                <a:latin typeface="Arial"/>
                <a:ea typeface="Arial"/>
                <a:cs typeface="Arial"/>
                <a:sym typeface="Arial"/>
              </a:rPr>
              <a:t>MISSING 56 PROJECTS!! 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Translations (TR, PT, MK, SK, IT) 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DEADLINE TO COMPLETE THE PROJECTS– </a:t>
            </a:r>
            <a:r>
              <a:rPr b="1" i="1" lang="pt-PT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BE DEFINED (END OF MARCH)</a:t>
            </a:r>
            <a:endParaRPr b="0" sz="1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DEADLINE TO TRANSLATE THE PROJECTS– </a:t>
            </a:r>
            <a:r>
              <a:rPr b="1" i="1" lang="pt-PT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BE DEFINED (END OF APRIL)</a:t>
            </a:r>
            <a:endParaRPr b="0" sz="1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6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26"/>
          <p:cNvSpPr/>
          <p:nvPr/>
        </p:nvSpPr>
        <p:spPr>
          <a:xfrm>
            <a:off x="828000" y="540000"/>
            <a:ext cx="17460000" cy="171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48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4. Definition and implementation of a promoting strategy of FLIGHT + RESOURCE CENTER</a:t>
            </a:r>
            <a:endParaRPr b="1" sz="4800" u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38" name="Google Shape;338;p26"/>
          <p:cNvSpPr txBox="1"/>
          <p:nvPr/>
        </p:nvSpPr>
        <p:spPr>
          <a:xfrm>
            <a:off x="1350000" y="2520360"/>
            <a:ext cx="14850360" cy="808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FFFFFF"/>
                </a:solidFill>
                <a:highlight>
                  <a:srgbClr val="F10D0C"/>
                </a:highlight>
                <a:latin typeface="Arial"/>
                <a:ea typeface="Arial"/>
                <a:cs typeface="Arial"/>
                <a:sym typeface="Arial"/>
              </a:rPr>
              <a:t>MISSING </a:t>
            </a:r>
            <a:r>
              <a:rPr b="0" lang="pt-PT" sz="2600" u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SUCESSOS AND DIMEM WILL DRAFT – TO BE APPROVED (END OF MARCH)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7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7"/>
          <p:cNvSpPr/>
          <p:nvPr/>
        </p:nvSpPr>
        <p:spPr>
          <a:xfrm>
            <a:off x="155160" y="900000"/>
            <a:ext cx="17174520" cy="86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48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5. Promoting events of FLIGHT RESOURCE CENTER</a:t>
            </a:r>
            <a:endParaRPr b="1" sz="4800" u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45" name="Google Shape;345;p27"/>
          <p:cNvSpPr txBox="1"/>
          <p:nvPr/>
        </p:nvSpPr>
        <p:spPr>
          <a:xfrm>
            <a:off x="1350000" y="2520360"/>
            <a:ext cx="14850360" cy="808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STATUS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Each partner should organize 1 event (at least) following the strategy defined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At least 200 participants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DEADLINE– </a:t>
            </a:r>
            <a:r>
              <a:rPr b="1" i="1" lang="pt-PT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BE DEFINED (May-October)</a:t>
            </a:r>
            <a:endParaRPr b="0" sz="1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8"/>
          <p:cNvSpPr/>
          <p:nvPr/>
        </p:nvSpPr>
        <p:spPr>
          <a:xfrm rot="888000">
            <a:off x="13475520" y="-8787240"/>
            <a:ext cx="13977000" cy="14342040"/>
          </a:xfrm>
          <a:custGeom>
            <a:rect b="b" l="l" r="r" t="t"/>
            <a:pathLst>
              <a:path extrusionOk="0" h="14342307" w="13977230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28"/>
          <p:cNvSpPr/>
          <p:nvPr/>
        </p:nvSpPr>
        <p:spPr>
          <a:xfrm>
            <a:off x="995760" y="726840"/>
            <a:ext cx="11423520" cy="1253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0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6. Flight Best Practices</a:t>
            </a:r>
            <a:endParaRPr b="1" sz="7000" u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52" name="Google Shape;352;p28"/>
          <p:cNvSpPr txBox="1"/>
          <p:nvPr/>
        </p:nvSpPr>
        <p:spPr>
          <a:xfrm>
            <a:off x="1350000" y="2520360"/>
            <a:ext cx="14850360" cy="8085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32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Flight Best Practices, with 70 pages  (10 per partner)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Each partner will select and apply (if possible) 2 projects and do the evaluation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SUCESSOS CRIATIVOS will create the structure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t-PT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The document should be translated (TR, PT, MK, SK, IT, EN) </a:t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DEADLINE TO THE EN VERSION </a:t>
            </a:r>
            <a:r>
              <a:rPr b="1" i="1" lang="pt-PT" sz="1600" u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TO BE DEFINED (END OF SEPTEMBER)</a:t>
            </a:r>
            <a:endParaRPr b="0" sz="1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2600" u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DEADLINE TO TRANSLATIONS </a:t>
            </a:r>
            <a:r>
              <a:rPr b="1" i="1" lang="pt-PT" sz="1600" u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TO BE DEFINED (END OF OCTOBER)</a:t>
            </a:r>
            <a:endParaRPr b="0" sz="1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9"/>
          <p:cNvSpPr/>
          <p:nvPr/>
        </p:nvSpPr>
        <p:spPr>
          <a:xfrm rot="10800000">
            <a:off x="360" y="0"/>
            <a:ext cx="18287640" cy="1028664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29"/>
          <p:cNvSpPr/>
          <p:nvPr/>
        </p:nvSpPr>
        <p:spPr>
          <a:xfrm rot="7659000">
            <a:off x="15091560" y="5585760"/>
            <a:ext cx="7628760" cy="7828200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9" name="Google Shape;359;p29"/>
          <p:cNvGrpSpPr/>
          <p:nvPr/>
        </p:nvGrpSpPr>
        <p:grpSpPr>
          <a:xfrm>
            <a:off x="4236480" y="3103560"/>
            <a:ext cx="9815040" cy="4307040"/>
            <a:chOff x="4236480" y="3103560"/>
            <a:chExt cx="9815040" cy="4307040"/>
          </a:xfrm>
        </p:grpSpPr>
        <p:sp>
          <p:nvSpPr>
            <p:cNvPr id="360" name="Google Shape;360;p29"/>
            <p:cNvSpPr/>
            <p:nvPr/>
          </p:nvSpPr>
          <p:spPr>
            <a:xfrm>
              <a:off x="4236480" y="3202200"/>
              <a:ext cx="9815040" cy="4208400"/>
            </a:xfrm>
            <a:custGeom>
              <a:rect b="b" l="l" r="r" t="t"/>
              <a:pathLst>
                <a:path extrusionOk="0" h="812800" w="1895495">
                  <a:moveTo>
                    <a:pt x="0" y="0"/>
                  </a:moveTo>
                  <a:lnTo>
                    <a:pt x="1895495" y="0"/>
                  </a:lnTo>
                  <a:lnTo>
                    <a:pt x="1895495" y="812800"/>
                  </a:lnTo>
                  <a:lnTo>
                    <a:pt x="0" y="812800"/>
                  </a:lnTo>
                  <a:close/>
                </a:path>
              </a:pathLst>
            </a:custGeom>
            <a:noFill/>
            <a:ln cap="sq" cmpd="sng" w="3815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000" lIns="90000" spcFirstLastPara="1" rIns="90000" wrap="square" tIns="450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29"/>
            <p:cNvSpPr/>
            <p:nvPr/>
          </p:nvSpPr>
          <p:spPr>
            <a:xfrm>
              <a:off x="4236480" y="3103560"/>
              <a:ext cx="9815040" cy="4307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750" lIns="50750" spcFirstLastPara="1" rIns="50750" wrap="square" tIns="507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2" name="Google Shape;362;p29"/>
          <p:cNvSpPr/>
          <p:nvPr/>
        </p:nvSpPr>
        <p:spPr>
          <a:xfrm>
            <a:off x="0" y="0"/>
            <a:ext cx="11057400" cy="2363760"/>
          </a:xfrm>
          <a:custGeom>
            <a:rect b="b" l="l" r="r" t="t"/>
            <a:pathLst>
              <a:path extrusionOk="0" h="2364039" w="11057602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29"/>
          <p:cNvSpPr/>
          <p:nvPr/>
        </p:nvSpPr>
        <p:spPr>
          <a:xfrm>
            <a:off x="4236480" y="4348800"/>
            <a:ext cx="9815040" cy="214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29"/>
          <p:cNvSpPr/>
          <p:nvPr/>
        </p:nvSpPr>
        <p:spPr>
          <a:xfrm>
            <a:off x="4236480" y="3438000"/>
            <a:ext cx="9815040" cy="8063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48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WP4-  FLIGHT Communication, Dissemination and Exploitation</a:t>
            </a:r>
            <a:endParaRPr b="0" sz="4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140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GTU (TK) will led</a:t>
            </a:r>
            <a:endParaRPr b="0" sz="1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706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706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706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29"/>
          <p:cNvSpPr/>
          <p:nvPr/>
        </p:nvSpPr>
        <p:spPr>
          <a:xfrm>
            <a:off x="204840" y="9397080"/>
            <a:ext cx="2536560" cy="519840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29"/>
          <p:cNvSpPr/>
          <p:nvPr/>
        </p:nvSpPr>
        <p:spPr>
          <a:xfrm>
            <a:off x="2645640" y="9258480"/>
            <a:ext cx="2583720" cy="734040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0"/>
          <p:cNvSpPr/>
          <p:nvPr/>
        </p:nvSpPr>
        <p:spPr>
          <a:xfrm rot="10800000">
            <a:off x="360" y="0"/>
            <a:ext cx="18287640" cy="1028664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0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30"/>
          <p:cNvSpPr/>
          <p:nvPr/>
        </p:nvSpPr>
        <p:spPr>
          <a:xfrm rot="-10580400">
            <a:off x="10271880" y="-10720800"/>
            <a:ext cx="24036120" cy="24663960"/>
          </a:xfrm>
          <a:custGeom>
            <a:rect b="b" l="l" r="r" t="t"/>
            <a:pathLst>
              <a:path extrusionOk="0" h="24664199" w="24036383">
                <a:moveTo>
                  <a:pt x="0" y="0"/>
                </a:moveTo>
                <a:lnTo>
                  <a:pt x="24036382" y="0"/>
                </a:lnTo>
                <a:lnTo>
                  <a:pt x="24036382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30"/>
          <p:cNvSpPr/>
          <p:nvPr/>
        </p:nvSpPr>
        <p:spPr>
          <a:xfrm>
            <a:off x="1561680" y="2143080"/>
            <a:ext cx="8097480" cy="46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43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THANK'S FOR </a:t>
            </a:r>
            <a:endParaRPr b="0" sz="743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PT" sz="7430" u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YOUR ATTENTION</a:t>
            </a:r>
            <a:endParaRPr b="0" sz="743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30"/>
          <p:cNvSpPr/>
          <p:nvPr/>
        </p:nvSpPr>
        <p:spPr>
          <a:xfrm>
            <a:off x="0" y="0"/>
            <a:ext cx="5951160" cy="1271880"/>
          </a:xfrm>
          <a:custGeom>
            <a:rect b="b" l="l" r="r" t="t"/>
            <a:pathLst>
              <a:path extrusionOk="0" h="1272400" w="5951546">
                <a:moveTo>
                  <a:pt x="0" y="0"/>
                </a:moveTo>
                <a:lnTo>
                  <a:pt x="5951546" y="0"/>
                </a:lnTo>
                <a:lnTo>
                  <a:pt x="5951546" y="1272400"/>
                </a:lnTo>
                <a:lnTo>
                  <a:pt x="0" y="1272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30"/>
          <p:cNvSpPr/>
          <p:nvPr/>
        </p:nvSpPr>
        <p:spPr>
          <a:xfrm>
            <a:off x="7771680" y="9316800"/>
            <a:ext cx="1833480" cy="557640"/>
          </a:xfrm>
          <a:custGeom>
            <a:rect b="b" l="l" r="r" t="t"/>
            <a:pathLst>
              <a:path extrusionOk="0" h="558048" w="1833686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30"/>
          <p:cNvSpPr/>
          <p:nvPr/>
        </p:nvSpPr>
        <p:spPr>
          <a:xfrm>
            <a:off x="9803880" y="9263160"/>
            <a:ext cx="723600" cy="664560"/>
          </a:xfrm>
          <a:custGeom>
            <a:rect b="b" l="l" r="r" t="t"/>
            <a:pathLst>
              <a:path extrusionOk="0" h="664943" w="724023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30"/>
          <p:cNvSpPr/>
          <p:nvPr/>
        </p:nvSpPr>
        <p:spPr>
          <a:xfrm>
            <a:off x="10726200" y="9231840"/>
            <a:ext cx="828360" cy="727200"/>
          </a:xfrm>
          <a:custGeom>
            <a:rect b="b" l="l" r="r" t="t"/>
            <a:pathLst>
              <a:path extrusionOk="0" h="727660" w="828768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30"/>
          <p:cNvSpPr/>
          <p:nvPr/>
        </p:nvSpPr>
        <p:spPr>
          <a:xfrm>
            <a:off x="12861000" y="9397800"/>
            <a:ext cx="2447640" cy="395640"/>
          </a:xfrm>
          <a:custGeom>
            <a:rect b="b" l="l" r="r" t="t"/>
            <a:pathLst>
              <a:path extrusionOk="0" h="395956" w="2447936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30"/>
          <p:cNvSpPr/>
          <p:nvPr/>
        </p:nvSpPr>
        <p:spPr>
          <a:xfrm>
            <a:off x="16789680" y="9346320"/>
            <a:ext cx="1450440" cy="498600"/>
          </a:xfrm>
          <a:custGeom>
            <a:rect b="b" l="l" r="r" t="t"/>
            <a:pathLst>
              <a:path extrusionOk="0" h="498873" w="1450759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30"/>
          <p:cNvSpPr/>
          <p:nvPr/>
        </p:nvSpPr>
        <p:spPr>
          <a:xfrm>
            <a:off x="15507720" y="9301680"/>
            <a:ext cx="1083240" cy="588240"/>
          </a:xfrm>
          <a:custGeom>
            <a:rect b="b" l="l" r="r" t="t"/>
            <a:pathLst>
              <a:path extrusionOk="0" h="588530" w="1083522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30"/>
          <p:cNvSpPr/>
          <p:nvPr/>
        </p:nvSpPr>
        <p:spPr>
          <a:xfrm>
            <a:off x="11753640" y="9160200"/>
            <a:ext cx="908640" cy="870840"/>
          </a:xfrm>
          <a:custGeom>
            <a:rect b="b" l="l" r="r" t="t"/>
            <a:pathLst>
              <a:path extrusionOk="0" h="871172" w="908869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30"/>
          <p:cNvSpPr/>
          <p:nvPr/>
        </p:nvSpPr>
        <p:spPr>
          <a:xfrm>
            <a:off x="204840" y="9536760"/>
            <a:ext cx="2536560" cy="519840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30"/>
          <p:cNvSpPr/>
          <p:nvPr/>
        </p:nvSpPr>
        <p:spPr>
          <a:xfrm>
            <a:off x="2645640" y="9397800"/>
            <a:ext cx="2583720" cy="734040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