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9" r:id="rId3"/>
    <p:sldId id="260" r:id="rId4"/>
    <p:sldId id="258" r:id="rId5"/>
    <p:sldId id="261" r:id="rId6"/>
    <p:sldId id="257" r:id="rId7"/>
  </p:sldIdLst>
  <p:sldSz cx="18288000" cy="10287000"/>
  <p:notesSz cx="6858000" cy="9144000"/>
  <p:embeddedFontLst>
    <p:embeddedFont>
      <p:font typeface="Bahnschrift Condensed" panose="020B0502040204020203" pitchFamily="34" charset="0"/>
      <p:regular r:id="rId9"/>
      <p:bold r:id="rId10"/>
    </p:embeddedFon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swald" panose="020B0604020202020204" charset="-94"/>
      <p:regular r:id="rId15"/>
      <p:bold r:id="rId16"/>
    </p:embeddedFont>
    <p:embeddedFont>
      <p:font typeface="MS PGothic" panose="020B0600070205080204" pitchFamily="34" charset="-128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8" roundtripDataSignature="AMtx7mhCF8tfTGpRdrV6O9v2jpmoDl3c/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156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font" Target="fonts/font5.fntdata"/><Relationship Id="rId18" Type="http://customschemas.google.com/relationships/presentationmetadata" Target="meta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4.fntdata"/><Relationship Id="rId17" Type="http://schemas.openxmlformats.org/officeDocument/2006/relationships/font" Target="fonts/font9.fntdata"/><Relationship Id="rId2" Type="http://schemas.openxmlformats.org/officeDocument/2006/relationships/slide" Target="slides/slide1.xml"/><Relationship Id="rId16" Type="http://schemas.openxmlformats.org/officeDocument/2006/relationships/font" Target="fonts/font8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3.fntdata"/><Relationship Id="rId5" Type="http://schemas.openxmlformats.org/officeDocument/2006/relationships/slide" Target="slides/slide4.xml"/><Relationship Id="rId15" Type="http://schemas.openxmlformats.org/officeDocument/2006/relationships/font" Target="fonts/font7.fntdata"/><Relationship Id="rId10" Type="http://schemas.openxmlformats.org/officeDocument/2006/relationships/font" Target="fonts/font2.fntdata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font" Target="fonts/font1.fntdata"/><Relationship Id="rId14" Type="http://schemas.openxmlformats.org/officeDocument/2006/relationships/font" Target="fonts/font6.fntdata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362B5469-4EBB-6535-7566-7C00ACD2E4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66897AC9-BF6F-E4B5-2987-9341BF9039C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E88E0BF6-E4D4-7350-33E3-E6FA4A73216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68686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F7CD97A4-87BF-F1A3-1690-FDF453BDB0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28020063-D539-2FD6-1FF9-960C4292D5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34E1E068-B8CF-C9E6-604B-D92D2DF80F1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241526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>
          <a:extLst>
            <a:ext uri="{FF2B5EF4-FFF2-40B4-BE49-F238E27FC236}">
              <a16:creationId xmlns:a16="http://schemas.microsoft.com/office/drawing/2014/main" id="{D178BBB2-58B6-AF88-E9A0-30C720D864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3d159fe2811_0_38:notes">
            <a:extLst>
              <a:ext uri="{FF2B5EF4-FFF2-40B4-BE49-F238E27FC236}">
                <a16:creationId xmlns:a16="http://schemas.microsoft.com/office/drawing/2014/main" id="{C996E4D7-D1ED-97DD-A2E5-2E563C53A554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0" name="Google Shape;110;g3d159fe2811_0_38:notes">
            <a:extLst>
              <a:ext uri="{FF2B5EF4-FFF2-40B4-BE49-F238E27FC236}">
                <a16:creationId xmlns:a16="http://schemas.microsoft.com/office/drawing/2014/main" id="{81E8E71D-03A7-412F-16C3-654F485C6A80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7156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3" name="Google Shape;93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3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3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5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6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7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7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7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8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9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9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9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0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0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0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1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2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1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1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3.jp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9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5" Type="http://schemas.openxmlformats.org/officeDocument/2006/relationships/image" Target="../media/image15.jpe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Relationship Id="rId14" Type="http://schemas.openxmlformats.org/officeDocument/2006/relationships/image" Target="../media/image14.jp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1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11" Type="http://schemas.openxmlformats.org/officeDocument/2006/relationships/image" Target="../media/image10.png"/><Relationship Id="rId5" Type="http://schemas.openxmlformats.org/officeDocument/2006/relationships/hyperlink" Target="https://flight-vet.eu/" TargetMode="External"/><Relationship Id="rId15" Type="http://schemas.openxmlformats.org/officeDocument/2006/relationships/image" Target="../media/image5.png"/><Relationship Id="rId10" Type="http://schemas.openxmlformats.org/officeDocument/2006/relationships/image" Target="../media/image9.png"/><Relationship Id="rId4" Type="http://schemas.openxmlformats.org/officeDocument/2006/relationships/image" Target="../media/image2.png"/><Relationship Id="rId9" Type="http://schemas.openxmlformats.org/officeDocument/2006/relationships/image" Target="../media/image8.png"/><Relationship Id="rId1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 rot="10800000">
            <a:off x="-231169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1" b="-38878"/>
            </a:stretch>
          </a:blipFill>
          <a:ln>
            <a:noFill/>
          </a:ln>
        </p:spPr>
      </p:sp>
      <p:sp>
        <p:nvSpPr>
          <p:cNvPr id="85" name="Google Shape;85;p1"/>
          <p:cNvSpPr/>
          <p:nvPr/>
        </p:nvSpPr>
        <p:spPr>
          <a:xfrm rot="7659121">
            <a:off x="15091031" y="5585714"/>
            <a:ext cx="7629294" cy="7828566"/>
          </a:xfrm>
          <a:custGeom>
            <a:avLst/>
            <a:gdLst/>
            <a:ahLst/>
            <a:cxnLst/>
            <a:rect l="l" t="t" r="r" b="b"/>
            <a:pathLst>
              <a:path w="7629294" h="7828566" extrusionOk="0">
                <a:moveTo>
                  <a:pt x="0" y="0"/>
                </a:moveTo>
                <a:lnTo>
                  <a:pt x="7629294" y="0"/>
                </a:lnTo>
                <a:lnTo>
                  <a:pt x="7629294" y="7828566"/>
                </a:lnTo>
                <a:lnTo>
                  <a:pt x="0" y="782856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6" name="Google Shape;86;p1"/>
          <p:cNvSpPr/>
          <p:nvPr/>
        </p:nvSpPr>
        <p:spPr>
          <a:xfrm>
            <a:off x="3255823" y="623725"/>
            <a:ext cx="11776346" cy="2364039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87" name="Google Shape;87;p1"/>
          <p:cNvSpPr txBox="1"/>
          <p:nvPr/>
        </p:nvSpPr>
        <p:spPr>
          <a:xfrm>
            <a:off x="4236347" y="4348786"/>
            <a:ext cx="9815400" cy="21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05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8" name="Google Shape;88;p1"/>
          <p:cNvSpPr txBox="1"/>
          <p:nvPr/>
        </p:nvSpPr>
        <p:spPr>
          <a:xfrm>
            <a:off x="2427275" y="3438100"/>
            <a:ext cx="13552200" cy="984083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3803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600"/>
              <a:buFont typeface="Arial"/>
              <a:buNone/>
            </a:pPr>
            <a:r>
              <a:rPr lang="tr-TR" sz="6600" b="1" i="0" u="none" strike="noStrike" cap="none" dirty="0" smtClean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Uçuş Projesi</a:t>
            </a:r>
            <a:endParaRPr sz="6600" b="1" dirty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algn="ctr"/>
            <a:r>
              <a:rPr lang="tr-TR" sz="6600" b="1" dirty="0">
                <a:solidFill>
                  <a:schemeClr val="tx1"/>
                </a:solidFill>
                <a:latin typeface="Bahnschrift Condensed" pitchFamily="34" charset="0"/>
              </a:rPr>
              <a:t>5.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İçme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Suyu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Barajı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Seviyesi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Güvenliği</a:t>
            </a:r>
            <a:r>
              <a:rPr lang="en-US" sz="6600" b="1" dirty="0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6600" b="1" dirty="0" err="1">
                <a:solidFill>
                  <a:schemeClr val="tx1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Analizi</a:t>
            </a:r>
            <a:endParaRPr lang="en-US" sz="6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endParaRPr lang="en-US" sz="6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endParaRPr lang="tr-TR" sz="60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  <a:buClrTx/>
            </a:pPr>
            <a:endParaRPr lang="en-US" sz="6600" b="1" dirty="0">
              <a:solidFill>
                <a:schemeClr val="tx1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ctr">
              <a:lnSpc>
                <a:spcPct val="110000"/>
              </a:lnSpc>
              <a:buClrTx/>
            </a:pPr>
            <a:endParaRPr lang="tr-TR" sz="6600" b="1" dirty="0">
              <a:solidFill>
                <a:schemeClr val="tx1"/>
              </a:solidFill>
              <a:latin typeface="Bahnschrift Condensed" pitchFamily="34" charset="0"/>
            </a:endParaRPr>
          </a:p>
          <a:p>
            <a:pPr algn="ctr">
              <a:lnSpc>
                <a:spcPct val="110000"/>
              </a:lnSpc>
              <a:buClrTx/>
            </a:pPr>
            <a:endParaRPr lang="tr-TR" sz="6600" b="1" kern="1200" dirty="0">
              <a:solidFill>
                <a:schemeClr val="tx1"/>
              </a:solidFill>
              <a:latin typeface="Bahnschrift Condensed" pitchFamily="34" charset="0"/>
              <a:ea typeface="MS PGothic" panose="020B0600070205080204" pitchFamily="34" charset="-128"/>
            </a:endParaRPr>
          </a:p>
          <a:p>
            <a:pPr marL="0" indent="0" algn="ctr">
              <a:lnSpc>
                <a:spcPct val="110000"/>
              </a:lnSpc>
              <a:buClrTx/>
              <a:buNone/>
            </a:pPr>
            <a:endParaRPr lang="tr-TR" sz="6600" b="1" dirty="0">
              <a:solidFill>
                <a:schemeClr val="tx1"/>
              </a:solidFill>
              <a:latin typeface="Bahnschrift Condensed" pitchFamily="34" charset="0"/>
            </a:endParaRPr>
          </a:p>
        </p:txBody>
      </p:sp>
      <p:sp>
        <p:nvSpPr>
          <p:cNvPr id="89" name="Google Shape;89;p1"/>
          <p:cNvSpPr/>
          <p:nvPr/>
        </p:nvSpPr>
        <p:spPr>
          <a:xfrm>
            <a:off x="204824" y="9397101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0" name="Google Shape;90;p1"/>
          <p:cNvSpPr/>
          <p:nvPr/>
        </p:nvSpPr>
        <p:spPr>
          <a:xfrm>
            <a:off x="2645486" y="9258300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6AF37BD0-FAEA-1349-26C7-62A60318AD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7006D84-0FC7-76A9-8E4D-97F8AE35BF7B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40CCC3A3-CF03-A9B3-B14C-6715590FD20F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BD41DFF2-EB4C-C3C4-75D1-B3FEECFDFA27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F15F972B-C549-A85B-A263-1B7DA2F03C02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4B1FA71B-E845-2475-249A-D5A81AF989F0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D1467307-99E7-910C-E502-96AB4232814B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840C2480-F902-05A3-54B4-2301111C32AA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8F9F04AD-8D4A-F7BF-9652-957EAFDE5772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4DA6E26A-8EFA-FD7C-BB09-42FBDF6D209A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7D59DCAF-C9CC-AAC2-8A97-0AED01B9A8AB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2BFDBD39-D3BF-CEED-8837-C5E900C54346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270FB551-7AF1-0EF9-3360-9AC1C5F69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161" y="1993240"/>
            <a:ext cx="17431678" cy="663258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algn="ctr" eaLnBrk="0" fontAlgn="base" hangingPunct="0">
              <a:buNone/>
            </a:pP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İçme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Suyu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Barajı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Seviyesi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Güvenliği</a:t>
            </a:r>
            <a:r>
              <a:rPr lang="en-US" sz="36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6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Analizi</a:t>
            </a:r>
            <a:endParaRPr lang="en-US" sz="36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just" eaLnBrk="0" fontAlgn="base" hangingPunct="0"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KISA AÇIKLAMA: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suyu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barajları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havzaları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üzerinde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periyodik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Görsel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Atmosferik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İnceleme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görevleri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gerçekleştirecek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seviyesi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değişikliklerini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izlemek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yasadışı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yapıları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veya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tarımsal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faaliyetleri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tespit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etmek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dronlar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kullanacaklardır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KONU ALANI: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Güvenliği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Koruma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TÜR: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İzleme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KULLANILAN DRONE: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Özel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Drone (FLIGHT Kit -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Entegre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Kamera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SÜRE: 90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dakikalık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teknik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uygulama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algn="just" eaLnBrk="0" fontAlgn="base" hangingPunct="0"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ÖĞRENME HEDEFLERİ 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lvl="1"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yüzeyi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tepesi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arasındaki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mesafeyi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serbest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yükseklik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izleyecek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drone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kamerasıyla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"Su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Seviyesi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Takibi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yapacaklardır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rezervuarı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üzerindeki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sensörü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tarafından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sağlanan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mikro-iklim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buharlaşma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oranı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edeceklerdir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lvl="1" algn="just"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Öğrenciler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havadan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keşif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yoluyla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bölgelerinde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(1.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2.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derece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izinsiz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tarımsal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faaliyetleri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veya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kirlilik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kaynaklarını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tespit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edeceklerdir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59081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8706551F-37EA-1087-F8C0-14AD491692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203F995-857C-D739-FEEE-B61D01E08B94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A1AFAD5F-FAF8-0775-77B5-39A64A103A70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9D6ACCD4-36DC-EF08-4CC1-D0365F112C30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0AEF965D-EBDF-2B1F-67E1-1133DBA74D8D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5566784A-36E6-E9B2-E119-177C585976EC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7743D922-BEDB-B4AC-42E3-96FB096194BD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55B7CD63-9398-7629-C17A-5A67CD3B5D96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D5C5BE86-D9AF-47C2-080D-34F0B9019C82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82DE5CF1-E22C-2B3D-A078-24400D2CFEAB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463CE37F-021F-88A7-E96D-4810A4B5E1F7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80D28FBB-38D4-72A7-6F27-F7B2DFE4BE23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2" name="Rectangle 2">
            <a:extLst>
              <a:ext uri="{FF2B5EF4-FFF2-40B4-BE49-F238E27FC236}">
                <a16:creationId xmlns:a16="http://schemas.microsoft.com/office/drawing/2014/main" id="{CD129E1D-0B04-675D-7814-A2B9BA09AC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901" y="2046417"/>
            <a:ext cx="17120198" cy="65556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14300" indent="0" eaLnBrk="0" fontAlgn="base" hangingPunct="0"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GELİŞTİRİLEN TEMEL YETKİNLİKLER 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Bilinci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İnsan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faaliyetleri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kaynaklarının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korunması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arasındaki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dengeyi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anlamak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Gözlem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Disiplini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Sistematik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gözetimi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yoluyla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ihlalleri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tespit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etme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raporlama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yeteneğini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geliştirmek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Analitik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Yorumlama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Atmosferik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değişiklikleri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basınç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coğrafi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verilerle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ilişkilendirmek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eaLnBrk="0" fontAlgn="base" hangingPunct="0">
              <a:buNone/>
            </a:pPr>
            <a:endParaRPr lang="tr-TR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marL="114300" indent="0" eaLnBrk="0" fontAlgn="base" hangingPunct="0">
              <a:buNone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DERS AKIŞI :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1.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Korumasının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Önemi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İçme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suyu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barajlarının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Mutlak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Kısa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Orta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Uzun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Menzilli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koruma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bölgeleri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alanlardaki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yasal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kısıtlamalar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hakkında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bilgilendirme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2.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Drone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Destekli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Su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Seviyesi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İzleme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Drone'un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irtifa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kamera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verilerini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kullanarak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tepesi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ile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yüzeyi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serbest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yükseklik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arasındaki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mesafenin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gerçek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zamanlı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analizi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3.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Kirlilik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Tespiti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Gözetim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Uçuşu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Yasadışı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inşaat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veya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kimyasal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gübre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kullanımı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gibi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kalitesine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risk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oluşturan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faaliyetleri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belirlemek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için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üzerinde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keşif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uçuşu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yapılması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pPr eaLnBrk="0" fontAlgn="base" hangingPunct="0"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4.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Aşama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Baraj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Güvenliği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Çevre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Raporlaması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: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Görsel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kanıtları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BME680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sensör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verileriyle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(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nem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/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buharlaşma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eğilimleri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birleştirerek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"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Havza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Bütünlüğü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2800" b="1" dirty="0" err="1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Haritası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" </a:t>
            </a:r>
            <a:r>
              <a:rPr lang="en-US" sz="2800" b="1" dirty="0" err="1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oluşturulması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).</a:t>
            </a:r>
            <a:endParaRPr lang="en-US" sz="2800" b="1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85895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/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/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/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/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/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/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/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/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/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/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19" name="Resim 18">
            <a:extLst>
              <a:ext uri="{FF2B5EF4-FFF2-40B4-BE49-F238E27FC236}">
                <a16:creationId xmlns:a16="http://schemas.microsoft.com/office/drawing/2014/main" id="{B5F4743F-3A68-1D70-D495-4B25EFF47F04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 rot="10800000">
            <a:off x="2812206" y="1624711"/>
            <a:ext cx="12663587" cy="71232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1">
          <a:extLst>
            <a:ext uri="{FF2B5EF4-FFF2-40B4-BE49-F238E27FC236}">
              <a16:creationId xmlns:a16="http://schemas.microsoft.com/office/drawing/2014/main" id="{F4BB049D-F492-DC3C-5600-D9D75E6C37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g3d159fe2811_0_38">
            <a:extLst>
              <a:ext uri="{FF2B5EF4-FFF2-40B4-BE49-F238E27FC236}">
                <a16:creationId xmlns:a16="http://schemas.microsoft.com/office/drawing/2014/main" id="{A83DBDAB-19E6-F371-40C1-B389BA07B309}"/>
              </a:ext>
            </a:extLst>
          </p:cNvPr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79" b="-38879"/>
            </a:stretch>
          </a:blipFill>
          <a:ln>
            <a:noFill/>
          </a:ln>
        </p:spPr>
      </p:sp>
      <p:sp>
        <p:nvSpPr>
          <p:cNvPr id="114" name="Google Shape;114;g3d159fe2811_0_38">
            <a:extLst>
              <a:ext uri="{FF2B5EF4-FFF2-40B4-BE49-F238E27FC236}">
                <a16:creationId xmlns:a16="http://schemas.microsoft.com/office/drawing/2014/main" id="{85F37930-9AA4-2B81-04C4-99129C0BAFD9}"/>
              </a:ext>
            </a:extLst>
          </p:cNvPr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5" name="Google Shape;115;g3d159fe2811_0_38">
            <a:extLst>
              <a:ext uri="{FF2B5EF4-FFF2-40B4-BE49-F238E27FC236}">
                <a16:creationId xmlns:a16="http://schemas.microsoft.com/office/drawing/2014/main" id="{DA38B2F7-4328-5DA1-9B7B-0ABB721F9171}"/>
              </a:ext>
            </a:extLst>
          </p:cNvPr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6" name="Google Shape;116;g3d159fe2811_0_38">
            <a:extLst>
              <a:ext uri="{FF2B5EF4-FFF2-40B4-BE49-F238E27FC236}">
                <a16:creationId xmlns:a16="http://schemas.microsoft.com/office/drawing/2014/main" id="{DDEE5420-E1FA-C050-1F71-6975D655B34E}"/>
              </a:ext>
            </a:extLst>
          </p:cNvPr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7" name="Google Shape;117;g3d159fe2811_0_38">
            <a:extLst>
              <a:ext uri="{FF2B5EF4-FFF2-40B4-BE49-F238E27FC236}">
                <a16:creationId xmlns:a16="http://schemas.microsoft.com/office/drawing/2014/main" id="{959AD843-B0E2-2B69-1959-D12E81CF6C22}"/>
              </a:ext>
            </a:extLst>
          </p:cNvPr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8" name="Google Shape;118;g3d159fe2811_0_38">
            <a:extLst>
              <a:ext uri="{FF2B5EF4-FFF2-40B4-BE49-F238E27FC236}">
                <a16:creationId xmlns:a16="http://schemas.microsoft.com/office/drawing/2014/main" id="{4031D9F2-706D-A09A-08AF-FB94002AD4B7}"/>
              </a:ext>
            </a:extLst>
          </p:cNvPr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19" name="Google Shape;119;g3d159fe2811_0_38">
            <a:extLst>
              <a:ext uri="{FF2B5EF4-FFF2-40B4-BE49-F238E27FC236}">
                <a16:creationId xmlns:a16="http://schemas.microsoft.com/office/drawing/2014/main" id="{42D95469-9086-2DDB-901B-C6F88E04B6EF}"/>
              </a:ext>
            </a:extLst>
          </p:cNvPr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0" name="Google Shape;120;g3d159fe2811_0_38">
            <a:extLst>
              <a:ext uri="{FF2B5EF4-FFF2-40B4-BE49-F238E27FC236}">
                <a16:creationId xmlns:a16="http://schemas.microsoft.com/office/drawing/2014/main" id="{F0E2C6EC-AD6B-8278-9421-AB5E303E03CA}"/>
              </a:ext>
            </a:extLst>
          </p:cNvPr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60"/>
            </a:stretch>
          </a:blipFill>
          <a:ln>
            <a:noFill/>
          </a:ln>
        </p:spPr>
      </p:sp>
      <p:sp>
        <p:nvSpPr>
          <p:cNvPr id="121" name="Google Shape;121;g3d159fe2811_0_38">
            <a:extLst>
              <a:ext uri="{FF2B5EF4-FFF2-40B4-BE49-F238E27FC236}">
                <a16:creationId xmlns:a16="http://schemas.microsoft.com/office/drawing/2014/main" id="{CEED8890-CAA1-3067-680D-DDDE7E614B79}"/>
              </a:ext>
            </a:extLst>
          </p:cNvPr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2" name="Google Shape;122;g3d159fe2811_0_38">
            <a:extLst>
              <a:ext uri="{FF2B5EF4-FFF2-40B4-BE49-F238E27FC236}">
                <a16:creationId xmlns:a16="http://schemas.microsoft.com/office/drawing/2014/main" id="{995D0458-788A-9D90-54FF-CCAE1DF4A21B}"/>
              </a:ext>
            </a:extLst>
          </p:cNvPr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23" name="Google Shape;123;g3d159fe2811_0_38">
            <a:extLst>
              <a:ext uri="{FF2B5EF4-FFF2-40B4-BE49-F238E27FC236}">
                <a16:creationId xmlns:a16="http://schemas.microsoft.com/office/drawing/2014/main" id="{04A38C9E-BFF1-F47D-01AA-76931A0CC227}"/>
              </a:ext>
            </a:extLst>
          </p:cNvPr>
          <p:cNvSpPr/>
          <p:nvPr/>
        </p:nvSpPr>
        <p:spPr>
          <a:xfrm>
            <a:off x="9022080" y="-167639"/>
            <a:ext cx="9470466" cy="1767840"/>
          </a:xfrm>
          <a:custGeom>
            <a:avLst/>
            <a:gdLst/>
            <a:ahLst/>
            <a:cxnLst/>
            <a:rect l="l" t="t" r="r" b="b"/>
            <a:pathLst>
              <a:path w="11057602" h="2364039" extrusionOk="0">
                <a:moveTo>
                  <a:pt x="0" y="0"/>
                </a:moveTo>
                <a:lnTo>
                  <a:pt x="11057602" y="0"/>
                </a:lnTo>
                <a:lnTo>
                  <a:pt x="11057602" y="2364039"/>
                </a:lnTo>
                <a:lnTo>
                  <a:pt x="0" y="2364039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/>
            </a:stretch>
          </a:blipFill>
          <a:ln>
            <a:noFill/>
          </a:ln>
        </p:spPr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F81A2861-54D2-580A-5339-ABC2BEF5208B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833349" y="1463657"/>
            <a:ext cx="6188731" cy="744088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Resim 3">
            <a:extLst>
              <a:ext uri="{FF2B5EF4-FFF2-40B4-BE49-F238E27FC236}">
                <a16:creationId xmlns:a16="http://schemas.microsoft.com/office/drawing/2014/main" id="{FE49BD21-820B-A4B5-0398-51038AD26BA6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022080" y="1447046"/>
            <a:ext cx="6012388" cy="73857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8434730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"/>
          <p:cNvSpPr/>
          <p:nvPr/>
        </p:nvSpPr>
        <p:spPr>
          <a:xfrm rot="10800000"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 extrusionOk="0">
                <a:moveTo>
                  <a:pt x="18288000" y="10287000"/>
                </a:moveTo>
                <a:lnTo>
                  <a:pt x="0" y="10287000"/>
                </a:lnTo>
                <a:lnTo>
                  <a:pt x="0" y="0"/>
                </a:lnTo>
                <a:lnTo>
                  <a:pt x="18288000" y="0"/>
                </a:lnTo>
                <a:lnTo>
                  <a:pt x="18288000" y="1028700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t="-38881" b="-38878"/>
            </a:stretch>
          </a:blipFill>
          <a:ln>
            <a:noFill/>
          </a:ln>
        </p:spPr>
      </p:sp>
      <p:sp>
        <p:nvSpPr>
          <p:cNvPr id="96" name="Google Shape;96;p10"/>
          <p:cNvSpPr/>
          <p:nvPr/>
        </p:nvSpPr>
        <p:spPr>
          <a:xfrm rot="-10580377">
            <a:off x="10271986" y="-10721027"/>
            <a:ext cx="24036383" cy="24664199"/>
          </a:xfrm>
          <a:custGeom>
            <a:avLst/>
            <a:gdLst/>
            <a:ahLst/>
            <a:cxnLst/>
            <a:rect l="l" t="t" r="r" b="b"/>
            <a:pathLst>
              <a:path w="24036383" h="24664199" extrusionOk="0">
                <a:moveTo>
                  <a:pt x="0" y="0"/>
                </a:moveTo>
                <a:lnTo>
                  <a:pt x="24036382" y="0"/>
                </a:lnTo>
                <a:lnTo>
                  <a:pt x="24036382" y="24664198"/>
                </a:lnTo>
                <a:lnTo>
                  <a:pt x="0" y="2466419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7" name="Google Shape;97;p10"/>
          <p:cNvSpPr txBox="1"/>
          <p:nvPr/>
        </p:nvSpPr>
        <p:spPr>
          <a:xfrm>
            <a:off x="1561733" y="2143145"/>
            <a:ext cx="8097600" cy="631326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lvl="0">
              <a:lnSpc>
                <a:spcPct val="137997"/>
              </a:lnSpc>
              <a:buSzPts val="7432"/>
            </a:pP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Uçuş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Kaynak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Merkezi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hakkında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daha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fazla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bilgi</a:t>
            </a:r>
            <a:r>
              <a:rPr lang="en-US" sz="7200" b="1" dirty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 </a:t>
            </a:r>
            <a:r>
              <a:rPr lang="en-US" sz="7200" b="1" dirty="0" err="1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edinin</a:t>
            </a:r>
            <a:r>
              <a:rPr lang="en-US" sz="7200" b="1" dirty="0" smtClean="0">
                <a:solidFill>
                  <a:srgbClr val="231F20"/>
                </a:solidFill>
                <a:latin typeface="Oswald"/>
                <a:ea typeface="Oswald"/>
                <a:cs typeface="Oswald"/>
                <a:sym typeface="Oswald"/>
              </a:rPr>
              <a:t>:</a:t>
            </a:r>
            <a:endParaRPr lang="tr-TR" sz="7200" b="1" dirty="0" smtClean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  <a:p>
            <a:pPr lvl="0">
              <a:lnSpc>
                <a:spcPct val="137997"/>
              </a:lnSpc>
              <a:buSzPts val="7432"/>
            </a:pPr>
            <a:r>
              <a:rPr lang="en-US" sz="7200" b="1" i="0" u="sng" strike="noStrike" cap="none" dirty="0" smtClean="0">
                <a:solidFill>
                  <a:schemeClr val="hlink"/>
                </a:solidFill>
                <a:latin typeface="Oswald"/>
                <a:ea typeface="Oswald"/>
                <a:cs typeface="Oswald"/>
                <a:sym typeface="Oswald"/>
                <a:hlinkClick r:id="rId5"/>
              </a:rPr>
              <a:t>flight-vet.eu</a:t>
            </a:r>
            <a:endParaRPr sz="7200" b="1" i="0" u="none" strike="noStrike" cap="none" dirty="0">
              <a:solidFill>
                <a:srgbClr val="231F20"/>
              </a:solidFill>
              <a:latin typeface="Oswald"/>
              <a:ea typeface="Oswald"/>
              <a:cs typeface="Oswald"/>
              <a:sym typeface="Oswald"/>
            </a:endParaRPr>
          </a:p>
        </p:txBody>
      </p:sp>
      <p:sp>
        <p:nvSpPr>
          <p:cNvPr id="98" name="Google Shape;98;p10"/>
          <p:cNvSpPr/>
          <p:nvPr/>
        </p:nvSpPr>
        <p:spPr>
          <a:xfrm>
            <a:off x="0" y="0"/>
            <a:ext cx="5951546" cy="1272400"/>
          </a:xfrm>
          <a:custGeom>
            <a:avLst/>
            <a:gdLst/>
            <a:ahLst/>
            <a:cxnLst/>
            <a:rect l="l" t="t" r="r" b="b"/>
            <a:pathLst>
              <a:path w="5951546" h="1272400" extrusionOk="0">
                <a:moveTo>
                  <a:pt x="0" y="0"/>
                </a:moveTo>
                <a:lnTo>
                  <a:pt x="5951546" y="0"/>
                </a:lnTo>
                <a:lnTo>
                  <a:pt x="5951546" y="1272400"/>
                </a:lnTo>
                <a:lnTo>
                  <a:pt x="0" y="127240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99" name="Google Shape;99;p10"/>
          <p:cNvSpPr/>
          <p:nvPr/>
        </p:nvSpPr>
        <p:spPr>
          <a:xfrm>
            <a:off x="7771511" y="9316747"/>
            <a:ext cx="1833686" cy="558048"/>
          </a:xfrm>
          <a:custGeom>
            <a:avLst/>
            <a:gdLst/>
            <a:ahLst/>
            <a:cxnLst/>
            <a:rect l="l" t="t" r="r" b="b"/>
            <a:pathLst>
              <a:path w="1833686" h="558048" extrusionOk="0">
                <a:moveTo>
                  <a:pt x="0" y="0"/>
                </a:moveTo>
                <a:lnTo>
                  <a:pt x="1833686" y="0"/>
                </a:lnTo>
                <a:lnTo>
                  <a:pt x="1833686" y="558048"/>
                </a:lnTo>
                <a:lnTo>
                  <a:pt x="0" y="55804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0" name="Google Shape;100;p10"/>
          <p:cNvSpPr/>
          <p:nvPr/>
        </p:nvSpPr>
        <p:spPr>
          <a:xfrm>
            <a:off x="9803767" y="9263300"/>
            <a:ext cx="724023" cy="664943"/>
          </a:xfrm>
          <a:custGeom>
            <a:avLst/>
            <a:gdLst/>
            <a:ahLst/>
            <a:cxnLst/>
            <a:rect l="l" t="t" r="r" b="b"/>
            <a:pathLst>
              <a:path w="724023" h="664943" extrusionOk="0">
                <a:moveTo>
                  <a:pt x="0" y="0"/>
                </a:moveTo>
                <a:lnTo>
                  <a:pt x="724024" y="0"/>
                </a:lnTo>
                <a:lnTo>
                  <a:pt x="724024" y="664942"/>
                </a:lnTo>
                <a:lnTo>
                  <a:pt x="0" y="664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1" name="Google Shape;101;p10"/>
          <p:cNvSpPr/>
          <p:nvPr/>
        </p:nvSpPr>
        <p:spPr>
          <a:xfrm>
            <a:off x="10726360" y="9231941"/>
            <a:ext cx="828768" cy="727660"/>
          </a:xfrm>
          <a:custGeom>
            <a:avLst/>
            <a:gdLst/>
            <a:ahLst/>
            <a:cxnLst/>
            <a:rect l="l" t="t" r="r" b="b"/>
            <a:pathLst>
              <a:path w="828768" h="727660" extrusionOk="0">
                <a:moveTo>
                  <a:pt x="0" y="0"/>
                </a:moveTo>
                <a:lnTo>
                  <a:pt x="828769" y="0"/>
                </a:lnTo>
                <a:lnTo>
                  <a:pt x="828769" y="727660"/>
                </a:lnTo>
                <a:lnTo>
                  <a:pt x="0" y="72766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2" name="Google Shape;102;p10"/>
          <p:cNvSpPr/>
          <p:nvPr/>
        </p:nvSpPr>
        <p:spPr>
          <a:xfrm>
            <a:off x="12861137" y="9397793"/>
            <a:ext cx="2447936" cy="395956"/>
          </a:xfrm>
          <a:custGeom>
            <a:avLst/>
            <a:gdLst/>
            <a:ahLst/>
            <a:cxnLst/>
            <a:rect l="l" t="t" r="r" b="b"/>
            <a:pathLst>
              <a:path w="2447936" h="395956" extrusionOk="0">
                <a:moveTo>
                  <a:pt x="0" y="0"/>
                </a:moveTo>
                <a:lnTo>
                  <a:pt x="2447936" y="0"/>
                </a:lnTo>
                <a:lnTo>
                  <a:pt x="2447936" y="395956"/>
                </a:lnTo>
                <a:lnTo>
                  <a:pt x="0" y="39595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3" name="Google Shape;103;p10"/>
          <p:cNvSpPr/>
          <p:nvPr/>
        </p:nvSpPr>
        <p:spPr>
          <a:xfrm>
            <a:off x="16789735" y="9346334"/>
            <a:ext cx="1450759" cy="498873"/>
          </a:xfrm>
          <a:custGeom>
            <a:avLst/>
            <a:gdLst/>
            <a:ahLst/>
            <a:cxnLst/>
            <a:rect l="l" t="t" r="r" b="b"/>
            <a:pathLst>
              <a:path w="1450759" h="498873" extrusionOk="0">
                <a:moveTo>
                  <a:pt x="0" y="0"/>
                </a:moveTo>
                <a:lnTo>
                  <a:pt x="1450760" y="0"/>
                </a:lnTo>
                <a:lnTo>
                  <a:pt x="1450760" y="498873"/>
                </a:lnTo>
                <a:lnTo>
                  <a:pt x="0" y="49887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4" name="Google Shape;104;p10"/>
          <p:cNvSpPr/>
          <p:nvPr/>
        </p:nvSpPr>
        <p:spPr>
          <a:xfrm>
            <a:off x="15507643" y="9301506"/>
            <a:ext cx="1083522" cy="588530"/>
          </a:xfrm>
          <a:custGeom>
            <a:avLst/>
            <a:gdLst/>
            <a:ahLst/>
            <a:cxnLst/>
            <a:rect l="l" t="t" r="r" b="b"/>
            <a:pathLst>
              <a:path w="1083522" h="588530" extrusionOk="0">
                <a:moveTo>
                  <a:pt x="0" y="0"/>
                </a:moveTo>
                <a:lnTo>
                  <a:pt x="1083522" y="0"/>
                </a:lnTo>
                <a:lnTo>
                  <a:pt x="1083522" y="588530"/>
                </a:lnTo>
                <a:lnTo>
                  <a:pt x="0" y="5885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5" name="Google Shape;105;p10"/>
          <p:cNvSpPr/>
          <p:nvPr/>
        </p:nvSpPr>
        <p:spPr>
          <a:xfrm>
            <a:off x="11753699" y="9160185"/>
            <a:ext cx="908869" cy="871172"/>
          </a:xfrm>
          <a:custGeom>
            <a:avLst/>
            <a:gdLst/>
            <a:ahLst/>
            <a:cxnLst/>
            <a:rect l="l" t="t" r="r" b="b"/>
            <a:pathLst>
              <a:path w="908869" h="871172" extrusionOk="0">
                <a:moveTo>
                  <a:pt x="0" y="0"/>
                </a:moveTo>
                <a:lnTo>
                  <a:pt x="908869" y="0"/>
                </a:lnTo>
                <a:lnTo>
                  <a:pt x="908869" y="871172"/>
                </a:lnTo>
                <a:lnTo>
                  <a:pt x="0" y="87117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t="-2160" b="-2158"/>
            </a:stretch>
          </a:blipFill>
          <a:ln>
            <a:noFill/>
          </a:ln>
        </p:spPr>
      </p:sp>
      <p:sp>
        <p:nvSpPr>
          <p:cNvPr id="106" name="Google Shape;106;p10"/>
          <p:cNvSpPr/>
          <p:nvPr/>
        </p:nvSpPr>
        <p:spPr>
          <a:xfrm>
            <a:off x="204824" y="9536594"/>
            <a:ext cx="2536842" cy="520053"/>
          </a:xfrm>
          <a:custGeom>
            <a:avLst/>
            <a:gdLst/>
            <a:ahLst/>
            <a:cxnLst/>
            <a:rect l="l" t="t" r="r" b="b"/>
            <a:pathLst>
              <a:path w="2536842" h="520053" extrusionOk="0">
                <a:moveTo>
                  <a:pt x="0" y="0"/>
                </a:moveTo>
                <a:lnTo>
                  <a:pt x="2536842" y="0"/>
                </a:lnTo>
                <a:lnTo>
                  <a:pt x="2536842" y="520053"/>
                </a:lnTo>
                <a:lnTo>
                  <a:pt x="0" y="52005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/>
            </a:stretch>
          </a:blipFill>
          <a:ln>
            <a:noFill/>
          </a:ln>
        </p:spPr>
      </p:sp>
      <p:sp>
        <p:nvSpPr>
          <p:cNvPr id="107" name="Google Shape;107;p10"/>
          <p:cNvSpPr/>
          <p:nvPr/>
        </p:nvSpPr>
        <p:spPr>
          <a:xfrm>
            <a:off x="2645486" y="9397793"/>
            <a:ext cx="2584111" cy="734283"/>
          </a:xfrm>
          <a:custGeom>
            <a:avLst/>
            <a:gdLst/>
            <a:ahLst/>
            <a:cxnLst/>
            <a:rect l="l" t="t" r="r" b="b"/>
            <a:pathLst>
              <a:path w="2584111" h="734283" extrusionOk="0">
                <a:moveTo>
                  <a:pt x="0" y="0"/>
                </a:moveTo>
                <a:lnTo>
                  <a:pt x="2584111" y="0"/>
                </a:lnTo>
                <a:lnTo>
                  <a:pt x="2584111" y="734283"/>
                </a:lnTo>
                <a:lnTo>
                  <a:pt x="0" y="73428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5">
              <a:alphaModFix/>
            </a:blip>
            <a:stretch>
              <a:fillRect/>
            </a:stretch>
          </a:blipFill>
          <a:ln>
            <a:noFill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344</Words>
  <Application>Microsoft Office PowerPoint</Application>
  <PresentationFormat>Özel</PresentationFormat>
  <Paragraphs>28</Paragraphs>
  <Slides>6</Slides>
  <Notes>6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6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6</vt:i4>
      </vt:variant>
    </vt:vector>
  </HeadingPairs>
  <TitlesOfParts>
    <vt:vector size="13" baseType="lpstr">
      <vt:lpstr>Arial</vt:lpstr>
      <vt:lpstr>Bahnschrift Condensed</vt:lpstr>
      <vt:lpstr>Calibri</vt:lpstr>
      <vt:lpstr>Wingdings</vt:lpstr>
      <vt:lpstr>Oswald</vt:lpstr>
      <vt:lpstr>MS PGothic</vt:lpstr>
      <vt:lpstr>Office Theme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Elmo</dc:creator>
  <cp:lastModifiedBy>İbrahim Halil UZA</cp:lastModifiedBy>
  <cp:revision>6</cp:revision>
  <dcterms:created xsi:type="dcterms:W3CDTF">2006-08-16T00:00:00Z</dcterms:created>
  <dcterms:modified xsi:type="dcterms:W3CDTF">2026-05-19T18:09:34Z</dcterms:modified>
</cp:coreProperties>
</file>