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8"/>
  </p:notesMasterIdLst>
  <p:sldIdLst>
    <p:sldId id="256" r:id="rId2"/>
    <p:sldId id="259" r:id="rId3"/>
    <p:sldId id="260" r:id="rId4"/>
    <p:sldId id="258" r:id="rId5"/>
    <p:sldId id="261" r:id="rId6"/>
    <p:sldId id="257" r:id="rId7"/>
  </p:sldIdLst>
  <p:sldSz cx="18288000" cy="10287000"/>
  <p:notesSz cx="6858000" cy="9144000"/>
  <p:embeddedFontLst>
    <p:embeddedFont>
      <p:font typeface="Oswald" panose="020B0604020202020204" charset="-94"/>
      <p:regular r:id="rId9"/>
      <p:bold r:id="rId10"/>
    </p:embeddedFont>
    <p:embeddedFont>
      <p:font typeface="Bahnschrift Condensed" panose="020B0502040204020203" pitchFamily="34" charset="0"/>
      <p:regular r:id="rId11"/>
      <p:bold r:id="rId12"/>
    </p:embeddedFont>
    <p:embeddedFont>
      <p:font typeface="Calibri" panose="020F0502020204030204" pitchFamily="34" charset="0"/>
      <p:regular r:id="rId13"/>
      <p:bold r:id="rId14"/>
      <p:italic r:id="rId15"/>
      <p:boldItalic r:id="rId16"/>
    </p:embeddedFont>
    <p:embeddedFont>
      <p:font typeface="MS PGothic" panose="020B0600070205080204" pitchFamily="34" charset="-128"/>
      <p:regular r:id="rId1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8" roundtripDataSignature="AMtx7mhCF8tfTGpRdrV6O9v2jpmoDl3c/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2" d="100"/>
          <a:sy n="72" d="100"/>
        </p:scale>
        <p:origin x="54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font" Target="fonts/font5.fntdata"/><Relationship Id="rId18" Type="http://customschemas.google.com/relationships/presentationmetadata" Target="meta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17" Type="http://schemas.openxmlformats.org/officeDocument/2006/relationships/font" Target="fonts/font9.fntdata"/><Relationship Id="rId2" Type="http://schemas.openxmlformats.org/officeDocument/2006/relationships/slide" Target="slides/slide1.xml"/><Relationship Id="rId16" Type="http://schemas.openxmlformats.org/officeDocument/2006/relationships/font" Target="fonts/font8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font" Target="fonts/font7.fntdata"/><Relationship Id="rId10" Type="http://schemas.openxmlformats.org/officeDocument/2006/relationships/font" Target="fonts/font2.fntdata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font" Target="fonts/font6.fntdata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>
          <a:extLst>
            <a:ext uri="{FF2B5EF4-FFF2-40B4-BE49-F238E27FC236}">
              <a16:creationId xmlns:a16="http://schemas.microsoft.com/office/drawing/2014/main" id="{362B5469-4EBB-6535-7566-7C00ACD2E4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3d159fe2811_0_38:notes">
            <a:extLst>
              <a:ext uri="{FF2B5EF4-FFF2-40B4-BE49-F238E27FC236}">
                <a16:creationId xmlns:a16="http://schemas.microsoft.com/office/drawing/2014/main" id="{66897AC9-BF6F-E4B5-2987-9341BF9039C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0" name="Google Shape;110;g3d159fe2811_0_38:notes">
            <a:extLst>
              <a:ext uri="{FF2B5EF4-FFF2-40B4-BE49-F238E27FC236}">
                <a16:creationId xmlns:a16="http://schemas.microsoft.com/office/drawing/2014/main" id="{E88E0BF6-E4D4-7350-33E3-E6FA4A73216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168686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>
          <a:extLst>
            <a:ext uri="{FF2B5EF4-FFF2-40B4-BE49-F238E27FC236}">
              <a16:creationId xmlns:a16="http://schemas.microsoft.com/office/drawing/2014/main" id="{F7CD97A4-87BF-F1A3-1690-FDF453BDB0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3d159fe2811_0_38:notes">
            <a:extLst>
              <a:ext uri="{FF2B5EF4-FFF2-40B4-BE49-F238E27FC236}">
                <a16:creationId xmlns:a16="http://schemas.microsoft.com/office/drawing/2014/main" id="{28020063-D539-2FD6-1FF9-960C4292D57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0" name="Google Shape;110;g3d159fe2811_0_38:notes">
            <a:extLst>
              <a:ext uri="{FF2B5EF4-FFF2-40B4-BE49-F238E27FC236}">
                <a16:creationId xmlns:a16="http://schemas.microsoft.com/office/drawing/2014/main" id="{34E1E068-B8CF-C9E6-604B-D92D2DF80F1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1241526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3d159fe2811_0_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0" name="Google Shape;110;g3d159fe2811_0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>
          <a:extLst>
            <a:ext uri="{FF2B5EF4-FFF2-40B4-BE49-F238E27FC236}">
              <a16:creationId xmlns:a16="http://schemas.microsoft.com/office/drawing/2014/main" id="{D178BBB2-58B6-AF88-E9A0-30C720D864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3d159fe2811_0_38:notes">
            <a:extLst>
              <a:ext uri="{FF2B5EF4-FFF2-40B4-BE49-F238E27FC236}">
                <a16:creationId xmlns:a16="http://schemas.microsoft.com/office/drawing/2014/main" id="{C996E4D7-D1ED-97DD-A2E5-2E563C53A55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0" name="Google Shape;110;g3d159fe2811_0_38:notes">
            <a:extLst>
              <a:ext uri="{FF2B5EF4-FFF2-40B4-BE49-F238E27FC236}">
                <a16:creationId xmlns:a16="http://schemas.microsoft.com/office/drawing/2014/main" id="{81E8E71D-03A7-412F-16C3-654F485C6A8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4971569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93" name="Google Shape;93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3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3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1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1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5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5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1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16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1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7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17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17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17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1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9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9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9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1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0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0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0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2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1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2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2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3.png"/><Relationship Id="rId3" Type="http://schemas.openxmlformats.org/officeDocument/2006/relationships/image" Target="../media/image1.png"/><Relationship Id="rId7" Type="http://schemas.openxmlformats.org/officeDocument/2006/relationships/image" Target="../media/image9.png"/><Relationship Id="rId12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image" Target="../media/image4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3.png"/><Relationship Id="rId3" Type="http://schemas.openxmlformats.org/officeDocument/2006/relationships/image" Target="../media/image1.png"/><Relationship Id="rId7" Type="http://schemas.openxmlformats.org/officeDocument/2006/relationships/image" Target="../media/image9.png"/><Relationship Id="rId12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image" Target="../media/image4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3.png"/><Relationship Id="rId3" Type="http://schemas.openxmlformats.org/officeDocument/2006/relationships/image" Target="../media/image1.png"/><Relationship Id="rId7" Type="http://schemas.openxmlformats.org/officeDocument/2006/relationships/image" Target="../media/image9.png"/><Relationship Id="rId12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image" Target="../media/image4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3.png"/><Relationship Id="rId3" Type="http://schemas.openxmlformats.org/officeDocument/2006/relationships/image" Target="../media/image1.png"/><Relationship Id="rId7" Type="http://schemas.openxmlformats.org/officeDocument/2006/relationships/image" Target="../media/image9.png"/><Relationship Id="rId12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image" Target="../media/image4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1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openxmlformats.org/officeDocument/2006/relationships/image" Target="../media/image10.png"/><Relationship Id="rId5" Type="http://schemas.openxmlformats.org/officeDocument/2006/relationships/hyperlink" Target="https://flight-vet.eu/" TargetMode="External"/><Relationship Id="rId15" Type="http://schemas.openxmlformats.org/officeDocument/2006/relationships/image" Target="../media/image5.png"/><Relationship Id="rId10" Type="http://schemas.openxmlformats.org/officeDocument/2006/relationships/image" Target="../media/image9.png"/><Relationship Id="rId4" Type="http://schemas.openxmlformats.org/officeDocument/2006/relationships/image" Target="../media/image2.png"/><Relationship Id="rId9" Type="http://schemas.openxmlformats.org/officeDocument/2006/relationships/image" Target="../media/image8.png"/><Relationship Id="rId1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 rot="10800000">
            <a:off x="-231169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t="-38881" b="-38878"/>
            </a:stretch>
          </a:blipFill>
          <a:ln>
            <a:noFill/>
          </a:ln>
        </p:spPr>
      </p:sp>
      <p:sp>
        <p:nvSpPr>
          <p:cNvPr id="85" name="Google Shape;85;p1"/>
          <p:cNvSpPr/>
          <p:nvPr/>
        </p:nvSpPr>
        <p:spPr>
          <a:xfrm rot="7659121">
            <a:off x="15091031" y="5585714"/>
            <a:ext cx="7629294" cy="7828566"/>
          </a:xfrm>
          <a:custGeom>
            <a:avLst/>
            <a:gdLst/>
            <a:ahLst/>
            <a:cxnLst/>
            <a:rect l="l" t="t" r="r" b="b"/>
            <a:pathLst>
              <a:path w="7629294" h="7828566" extrusionOk="0">
                <a:moveTo>
                  <a:pt x="0" y="0"/>
                </a:moveTo>
                <a:lnTo>
                  <a:pt x="7629294" y="0"/>
                </a:lnTo>
                <a:lnTo>
                  <a:pt x="7629294" y="7828566"/>
                </a:lnTo>
                <a:lnTo>
                  <a:pt x="0" y="7828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86" name="Google Shape;86;p1"/>
          <p:cNvSpPr/>
          <p:nvPr/>
        </p:nvSpPr>
        <p:spPr>
          <a:xfrm>
            <a:off x="3255823" y="623725"/>
            <a:ext cx="11776346" cy="2364039"/>
          </a:xfrm>
          <a:custGeom>
            <a:avLst/>
            <a:gdLst/>
            <a:ahLst/>
            <a:cxnLst/>
            <a:rect l="l" t="t" r="r" b="b"/>
            <a:pathLst>
              <a:path w="11057602" h="2364039" extrusionOk="0">
                <a:moveTo>
                  <a:pt x="0" y="0"/>
                </a:moveTo>
                <a:lnTo>
                  <a:pt x="11057602" y="0"/>
                </a:lnTo>
                <a:lnTo>
                  <a:pt x="11057602" y="2364039"/>
                </a:lnTo>
                <a:lnTo>
                  <a:pt x="0" y="236403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87" name="Google Shape;87;p1"/>
          <p:cNvSpPr txBox="1"/>
          <p:nvPr/>
        </p:nvSpPr>
        <p:spPr>
          <a:xfrm>
            <a:off x="4236347" y="4348786"/>
            <a:ext cx="98154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800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" name="Google Shape;88;p1"/>
          <p:cNvSpPr txBox="1"/>
          <p:nvPr/>
        </p:nvSpPr>
        <p:spPr>
          <a:xfrm>
            <a:off x="2427275" y="3438100"/>
            <a:ext cx="13552200" cy="98408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803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</a:pPr>
            <a:r>
              <a:rPr lang="tr-TR" sz="6600" b="1" i="0" u="none" strike="noStrike" cap="none" dirty="0" smtClean="0">
                <a:solidFill>
                  <a:srgbClr val="231F20"/>
                </a:solidFill>
                <a:latin typeface="Oswald"/>
                <a:ea typeface="Oswald"/>
                <a:cs typeface="Oswald"/>
                <a:sym typeface="Oswald"/>
              </a:rPr>
              <a:t>Uçuş Projesi</a:t>
            </a:r>
            <a:endParaRPr sz="6600" b="1" dirty="0">
              <a:solidFill>
                <a:srgbClr val="231F20"/>
              </a:solidFill>
              <a:latin typeface="Oswald"/>
              <a:ea typeface="Oswald"/>
              <a:cs typeface="Oswald"/>
              <a:sym typeface="Oswald"/>
            </a:endParaRPr>
          </a:p>
          <a:p>
            <a:pPr algn="ctr"/>
            <a:r>
              <a:rPr lang="tr-TR" sz="6600" b="1" dirty="0">
                <a:solidFill>
                  <a:schemeClr val="tx1"/>
                </a:solidFill>
                <a:latin typeface="Bahnschrift Condensed" pitchFamily="34" charset="0"/>
              </a:rPr>
              <a:t>4. </a:t>
            </a:r>
            <a:r>
              <a:rPr lang="en-US" sz="6600" b="1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Ulaşılamayan</a:t>
            </a:r>
            <a:r>
              <a:rPr lang="en-US" sz="66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6600" b="1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Enerji</a:t>
            </a:r>
            <a:r>
              <a:rPr lang="en-US" sz="66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6600" b="1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İletim</a:t>
            </a:r>
            <a:r>
              <a:rPr lang="en-US" sz="66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6600" b="1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Hatlarının</a:t>
            </a:r>
            <a:r>
              <a:rPr lang="en-US" sz="66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Drone </a:t>
            </a:r>
            <a:r>
              <a:rPr lang="en-US" sz="6600" b="1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Tabanlı</a:t>
            </a:r>
            <a:r>
              <a:rPr lang="en-US" sz="66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6600" b="1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Muayenesi</a:t>
            </a:r>
            <a:r>
              <a:rPr lang="en-US" sz="66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6600" b="1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</a:t>
            </a:r>
            <a:r>
              <a:rPr lang="en-US" sz="66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6600" b="1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Arıza</a:t>
            </a:r>
            <a:r>
              <a:rPr lang="en-US" sz="66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6600" b="1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Analizi</a:t>
            </a:r>
            <a:endParaRPr lang="en-US" sz="66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tr-TR" sz="60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10000"/>
              </a:lnSpc>
              <a:buClrTx/>
            </a:pPr>
            <a:endParaRPr lang="en-US" sz="66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10000"/>
              </a:lnSpc>
              <a:buClrTx/>
            </a:pPr>
            <a:endParaRPr lang="tr-TR" sz="6600" b="1" dirty="0">
              <a:solidFill>
                <a:schemeClr val="tx1"/>
              </a:solidFill>
              <a:latin typeface="Bahnschrift Condensed" pitchFamily="34" charset="0"/>
            </a:endParaRPr>
          </a:p>
          <a:p>
            <a:pPr algn="ctr">
              <a:lnSpc>
                <a:spcPct val="110000"/>
              </a:lnSpc>
              <a:buClrTx/>
            </a:pPr>
            <a:endParaRPr lang="tr-TR" sz="6600" b="1" kern="1200" dirty="0">
              <a:solidFill>
                <a:schemeClr val="tx1"/>
              </a:solidFill>
              <a:latin typeface="Bahnschrift Condensed" pitchFamily="34" charset="0"/>
              <a:ea typeface="MS PGothic" panose="020B0600070205080204" pitchFamily="34" charset="-128"/>
            </a:endParaRPr>
          </a:p>
          <a:p>
            <a:pPr marL="0" indent="0" algn="ctr">
              <a:lnSpc>
                <a:spcPct val="110000"/>
              </a:lnSpc>
              <a:buClrTx/>
              <a:buNone/>
            </a:pPr>
            <a:endParaRPr lang="tr-TR" sz="6600" b="1" dirty="0">
              <a:solidFill>
                <a:schemeClr val="tx1"/>
              </a:solidFill>
              <a:latin typeface="Bahnschrift Condensed" pitchFamily="34" charset="0"/>
            </a:endParaRPr>
          </a:p>
        </p:txBody>
      </p:sp>
      <p:sp>
        <p:nvSpPr>
          <p:cNvPr id="89" name="Google Shape;89;p1"/>
          <p:cNvSpPr/>
          <p:nvPr/>
        </p:nvSpPr>
        <p:spPr>
          <a:xfrm>
            <a:off x="204824" y="9397101"/>
            <a:ext cx="2536842" cy="520053"/>
          </a:xfrm>
          <a:custGeom>
            <a:avLst/>
            <a:gdLst/>
            <a:ahLst/>
            <a:cxnLst/>
            <a:rect l="l" t="t" r="r" b="b"/>
            <a:pathLst>
              <a:path w="2536842" h="520053" extrusionOk="0">
                <a:moveTo>
                  <a:pt x="0" y="0"/>
                </a:moveTo>
                <a:lnTo>
                  <a:pt x="2536842" y="0"/>
                </a:lnTo>
                <a:lnTo>
                  <a:pt x="2536842" y="520053"/>
                </a:lnTo>
                <a:lnTo>
                  <a:pt x="0" y="5200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90" name="Google Shape;90;p1"/>
          <p:cNvSpPr/>
          <p:nvPr/>
        </p:nvSpPr>
        <p:spPr>
          <a:xfrm>
            <a:off x="2645486" y="9258300"/>
            <a:ext cx="2584111" cy="734283"/>
          </a:xfrm>
          <a:custGeom>
            <a:avLst/>
            <a:gdLst/>
            <a:ahLst/>
            <a:cxnLst/>
            <a:rect l="l" t="t" r="r" b="b"/>
            <a:pathLst>
              <a:path w="2584111" h="734283" extrusionOk="0">
                <a:moveTo>
                  <a:pt x="0" y="0"/>
                </a:moveTo>
                <a:lnTo>
                  <a:pt x="2584111" y="0"/>
                </a:lnTo>
                <a:lnTo>
                  <a:pt x="2584111" y="734283"/>
                </a:lnTo>
                <a:lnTo>
                  <a:pt x="0" y="73428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>
          <a:extLst>
            <a:ext uri="{FF2B5EF4-FFF2-40B4-BE49-F238E27FC236}">
              <a16:creationId xmlns:a16="http://schemas.microsoft.com/office/drawing/2014/main" id="{6AF37BD0-FAEA-1349-26C7-62A60318AD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3d159fe2811_0_38">
            <a:extLst>
              <a:ext uri="{FF2B5EF4-FFF2-40B4-BE49-F238E27FC236}">
                <a16:creationId xmlns:a16="http://schemas.microsoft.com/office/drawing/2014/main" id="{A7006D84-0FC7-76A9-8E4D-97F8AE35BF7B}"/>
              </a:ext>
            </a:extLst>
          </p:cNvPr>
          <p:cNvSpPr/>
          <p:nvPr/>
        </p:nvSpPr>
        <p:spPr>
          <a:xfrm rot="10800000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t="-38879" b="-38879"/>
            </a:stretch>
          </a:blipFill>
          <a:ln>
            <a:noFill/>
          </a:ln>
        </p:spPr>
      </p:sp>
      <p:sp>
        <p:nvSpPr>
          <p:cNvPr id="114" name="Google Shape;114;g3d159fe2811_0_38">
            <a:extLst>
              <a:ext uri="{FF2B5EF4-FFF2-40B4-BE49-F238E27FC236}">
                <a16:creationId xmlns:a16="http://schemas.microsoft.com/office/drawing/2014/main" id="{40CCC3A3-CF03-A9B3-B14C-6715590FD20F}"/>
              </a:ext>
            </a:extLst>
          </p:cNvPr>
          <p:cNvSpPr/>
          <p:nvPr/>
        </p:nvSpPr>
        <p:spPr>
          <a:xfrm>
            <a:off x="7771511" y="9316747"/>
            <a:ext cx="1833686" cy="558048"/>
          </a:xfrm>
          <a:custGeom>
            <a:avLst/>
            <a:gdLst/>
            <a:ahLst/>
            <a:cxnLst/>
            <a:rect l="l" t="t" r="r" b="b"/>
            <a:pathLst>
              <a:path w="1833686" h="558048" extrusionOk="0">
                <a:moveTo>
                  <a:pt x="0" y="0"/>
                </a:moveTo>
                <a:lnTo>
                  <a:pt x="1833686" y="0"/>
                </a:lnTo>
                <a:lnTo>
                  <a:pt x="1833686" y="558048"/>
                </a:lnTo>
                <a:lnTo>
                  <a:pt x="0" y="55804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t="-2160" b="-2160"/>
            </a:stretch>
          </a:blipFill>
          <a:ln>
            <a:noFill/>
          </a:ln>
        </p:spPr>
      </p:sp>
      <p:sp>
        <p:nvSpPr>
          <p:cNvPr id="115" name="Google Shape;115;g3d159fe2811_0_38">
            <a:extLst>
              <a:ext uri="{FF2B5EF4-FFF2-40B4-BE49-F238E27FC236}">
                <a16:creationId xmlns:a16="http://schemas.microsoft.com/office/drawing/2014/main" id="{BD41DFF2-EB4C-C3C4-75D1-B3FEECFDFA27}"/>
              </a:ext>
            </a:extLst>
          </p:cNvPr>
          <p:cNvSpPr/>
          <p:nvPr/>
        </p:nvSpPr>
        <p:spPr>
          <a:xfrm>
            <a:off x="9803767" y="9263300"/>
            <a:ext cx="724023" cy="664943"/>
          </a:xfrm>
          <a:custGeom>
            <a:avLst/>
            <a:gdLst/>
            <a:ahLst/>
            <a:cxnLst/>
            <a:rect l="l" t="t" r="r" b="b"/>
            <a:pathLst>
              <a:path w="724023" h="664943" extrusionOk="0">
                <a:moveTo>
                  <a:pt x="0" y="0"/>
                </a:moveTo>
                <a:lnTo>
                  <a:pt x="724024" y="0"/>
                </a:lnTo>
                <a:lnTo>
                  <a:pt x="724024" y="664942"/>
                </a:lnTo>
                <a:lnTo>
                  <a:pt x="0" y="66494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t="-2160" b="-2160"/>
            </a:stretch>
          </a:blipFill>
          <a:ln>
            <a:noFill/>
          </a:ln>
        </p:spPr>
      </p:sp>
      <p:sp>
        <p:nvSpPr>
          <p:cNvPr id="116" name="Google Shape;116;g3d159fe2811_0_38">
            <a:extLst>
              <a:ext uri="{FF2B5EF4-FFF2-40B4-BE49-F238E27FC236}">
                <a16:creationId xmlns:a16="http://schemas.microsoft.com/office/drawing/2014/main" id="{F15F972B-C549-A85B-A263-1B7DA2F03C02}"/>
              </a:ext>
            </a:extLst>
          </p:cNvPr>
          <p:cNvSpPr/>
          <p:nvPr/>
        </p:nvSpPr>
        <p:spPr>
          <a:xfrm>
            <a:off x="10726360" y="9231941"/>
            <a:ext cx="828768" cy="727660"/>
          </a:xfrm>
          <a:custGeom>
            <a:avLst/>
            <a:gdLst/>
            <a:ahLst/>
            <a:cxnLst/>
            <a:rect l="l" t="t" r="r" b="b"/>
            <a:pathLst>
              <a:path w="828768" h="727660" extrusionOk="0">
                <a:moveTo>
                  <a:pt x="0" y="0"/>
                </a:moveTo>
                <a:lnTo>
                  <a:pt x="828769" y="0"/>
                </a:lnTo>
                <a:lnTo>
                  <a:pt x="828769" y="727660"/>
                </a:lnTo>
                <a:lnTo>
                  <a:pt x="0" y="7276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t="-2160" b="-2160"/>
            </a:stretch>
          </a:blipFill>
          <a:ln>
            <a:noFill/>
          </a:ln>
        </p:spPr>
      </p:sp>
      <p:sp>
        <p:nvSpPr>
          <p:cNvPr id="117" name="Google Shape;117;g3d159fe2811_0_38">
            <a:extLst>
              <a:ext uri="{FF2B5EF4-FFF2-40B4-BE49-F238E27FC236}">
                <a16:creationId xmlns:a16="http://schemas.microsoft.com/office/drawing/2014/main" id="{4B1FA71B-E845-2475-249A-D5A81AF989F0}"/>
              </a:ext>
            </a:extLst>
          </p:cNvPr>
          <p:cNvSpPr/>
          <p:nvPr/>
        </p:nvSpPr>
        <p:spPr>
          <a:xfrm>
            <a:off x="12861137" y="9397793"/>
            <a:ext cx="2447936" cy="395956"/>
          </a:xfrm>
          <a:custGeom>
            <a:avLst/>
            <a:gdLst/>
            <a:ahLst/>
            <a:cxnLst/>
            <a:rect l="l" t="t" r="r" b="b"/>
            <a:pathLst>
              <a:path w="2447936" h="395956" extrusionOk="0">
                <a:moveTo>
                  <a:pt x="0" y="0"/>
                </a:moveTo>
                <a:lnTo>
                  <a:pt x="2447936" y="0"/>
                </a:lnTo>
                <a:lnTo>
                  <a:pt x="2447936" y="395956"/>
                </a:lnTo>
                <a:lnTo>
                  <a:pt x="0" y="39595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t="-2160" b="-2160"/>
            </a:stretch>
          </a:blipFill>
          <a:ln>
            <a:noFill/>
          </a:ln>
        </p:spPr>
      </p:sp>
      <p:sp>
        <p:nvSpPr>
          <p:cNvPr id="118" name="Google Shape;118;g3d159fe2811_0_38">
            <a:extLst>
              <a:ext uri="{FF2B5EF4-FFF2-40B4-BE49-F238E27FC236}">
                <a16:creationId xmlns:a16="http://schemas.microsoft.com/office/drawing/2014/main" id="{D1467307-99E7-910C-E502-96AB4232814B}"/>
              </a:ext>
            </a:extLst>
          </p:cNvPr>
          <p:cNvSpPr/>
          <p:nvPr/>
        </p:nvSpPr>
        <p:spPr>
          <a:xfrm>
            <a:off x="16789735" y="9346334"/>
            <a:ext cx="1450759" cy="498873"/>
          </a:xfrm>
          <a:custGeom>
            <a:avLst/>
            <a:gdLst/>
            <a:ahLst/>
            <a:cxnLst/>
            <a:rect l="l" t="t" r="r" b="b"/>
            <a:pathLst>
              <a:path w="1450759" h="498873" extrusionOk="0">
                <a:moveTo>
                  <a:pt x="0" y="0"/>
                </a:moveTo>
                <a:lnTo>
                  <a:pt x="1450760" y="0"/>
                </a:lnTo>
                <a:lnTo>
                  <a:pt x="1450760" y="498873"/>
                </a:lnTo>
                <a:lnTo>
                  <a:pt x="0" y="49887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t="-2160" b="-2160"/>
            </a:stretch>
          </a:blipFill>
          <a:ln>
            <a:noFill/>
          </a:ln>
        </p:spPr>
      </p:sp>
      <p:sp>
        <p:nvSpPr>
          <p:cNvPr id="119" name="Google Shape;119;g3d159fe2811_0_38">
            <a:extLst>
              <a:ext uri="{FF2B5EF4-FFF2-40B4-BE49-F238E27FC236}">
                <a16:creationId xmlns:a16="http://schemas.microsoft.com/office/drawing/2014/main" id="{840C2480-F902-05A3-54B4-2301111C32AA}"/>
              </a:ext>
            </a:extLst>
          </p:cNvPr>
          <p:cNvSpPr/>
          <p:nvPr/>
        </p:nvSpPr>
        <p:spPr>
          <a:xfrm>
            <a:off x="15507643" y="9301506"/>
            <a:ext cx="1083522" cy="588530"/>
          </a:xfrm>
          <a:custGeom>
            <a:avLst/>
            <a:gdLst/>
            <a:ahLst/>
            <a:cxnLst/>
            <a:rect l="l" t="t" r="r" b="b"/>
            <a:pathLst>
              <a:path w="1083522" h="588530" extrusionOk="0">
                <a:moveTo>
                  <a:pt x="0" y="0"/>
                </a:moveTo>
                <a:lnTo>
                  <a:pt x="1083522" y="0"/>
                </a:lnTo>
                <a:lnTo>
                  <a:pt x="1083522" y="588530"/>
                </a:lnTo>
                <a:lnTo>
                  <a:pt x="0" y="58853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t="-2160" b="-2160"/>
            </a:stretch>
          </a:blipFill>
          <a:ln>
            <a:noFill/>
          </a:ln>
        </p:spPr>
      </p:sp>
      <p:sp>
        <p:nvSpPr>
          <p:cNvPr id="120" name="Google Shape;120;g3d159fe2811_0_38">
            <a:extLst>
              <a:ext uri="{FF2B5EF4-FFF2-40B4-BE49-F238E27FC236}">
                <a16:creationId xmlns:a16="http://schemas.microsoft.com/office/drawing/2014/main" id="{8F9F04AD-8D4A-F7BF-9652-957EAFDE5772}"/>
              </a:ext>
            </a:extLst>
          </p:cNvPr>
          <p:cNvSpPr/>
          <p:nvPr/>
        </p:nvSpPr>
        <p:spPr>
          <a:xfrm>
            <a:off x="11753699" y="9160185"/>
            <a:ext cx="908869" cy="871172"/>
          </a:xfrm>
          <a:custGeom>
            <a:avLst/>
            <a:gdLst/>
            <a:ahLst/>
            <a:cxnLst/>
            <a:rect l="l" t="t" r="r" b="b"/>
            <a:pathLst>
              <a:path w="908869" h="871172" extrusionOk="0">
                <a:moveTo>
                  <a:pt x="0" y="0"/>
                </a:moveTo>
                <a:lnTo>
                  <a:pt x="908869" y="0"/>
                </a:lnTo>
                <a:lnTo>
                  <a:pt x="908869" y="871172"/>
                </a:lnTo>
                <a:lnTo>
                  <a:pt x="0" y="87117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t="-2160" b="-2160"/>
            </a:stretch>
          </a:blipFill>
          <a:ln>
            <a:noFill/>
          </a:ln>
        </p:spPr>
      </p:sp>
      <p:sp>
        <p:nvSpPr>
          <p:cNvPr id="121" name="Google Shape;121;g3d159fe2811_0_38">
            <a:extLst>
              <a:ext uri="{FF2B5EF4-FFF2-40B4-BE49-F238E27FC236}">
                <a16:creationId xmlns:a16="http://schemas.microsoft.com/office/drawing/2014/main" id="{4DA6E26A-8EFA-FD7C-BB09-42FBDF6D209A}"/>
              </a:ext>
            </a:extLst>
          </p:cNvPr>
          <p:cNvSpPr/>
          <p:nvPr/>
        </p:nvSpPr>
        <p:spPr>
          <a:xfrm>
            <a:off x="204824" y="9536594"/>
            <a:ext cx="2536842" cy="520053"/>
          </a:xfrm>
          <a:custGeom>
            <a:avLst/>
            <a:gdLst/>
            <a:ahLst/>
            <a:cxnLst/>
            <a:rect l="l" t="t" r="r" b="b"/>
            <a:pathLst>
              <a:path w="2536842" h="520053" extrusionOk="0">
                <a:moveTo>
                  <a:pt x="0" y="0"/>
                </a:moveTo>
                <a:lnTo>
                  <a:pt x="2536842" y="0"/>
                </a:lnTo>
                <a:lnTo>
                  <a:pt x="2536842" y="520053"/>
                </a:lnTo>
                <a:lnTo>
                  <a:pt x="0" y="5200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22" name="Google Shape;122;g3d159fe2811_0_38">
            <a:extLst>
              <a:ext uri="{FF2B5EF4-FFF2-40B4-BE49-F238E27FC236}">
                <a16:creationId xmlns:a16="http://schemas.microsoft.com/office/drawing/2014/main" id="{7D59DCAF-C9CC-AAC2-8A97-0AED01B9A8AB}"/>
              </a:ext>
            </a:extLst>
          </p:cNvPr>
          <p:cNvSpPr/>
          <p:nvPr/>
        </p:nvSpPr>
        <p:spPr>
          <a:xfrm>
            <a:off x="2645486" y="9397793"/>
            <a:ext cx="2584111" cy="734283"/>
          </a:xfrm>
          <a:custGeom>
            <a:avLst/>
            <a:gdLst/>
            <a:ahLst/>
            <a:cxnLst/>
            <a:rect l="l" t="t" r="r" b="b"/>
            <a:pathLst>
              <a:path w="2584111" h="734283" extrusionOk="0">
                <a:moveTo>
                  <a:pt x="0" y="0"/>
                </a:moveTo>
                <a:lnTo>
                  <a:pt x="2584111" y="0"/>
                </a:lnTo>
                <a:lnTo>
                  <a:pt x="2584111" y="734283"/>
                </a:lnTo>
                <a:lnTo>
                  <a:pt x="0" y="73428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23" name="Google Shape;123;g3d159fe2811_0_38">
            <a:extLst>
              <a:ext uri="{FF2B5EF4-FFF2-40B4-BE49-F238E27FC236}">
                <a16:creationId xmlns:a16="http://schemas.microsoft.com/office/drawing/2014/main" id="{2BFDBD39-D3BF-CEED-8837-C5E900C54346}"/>
              </a:ext>
            </a:extLst>
          </p:cNvPr>
          <p:cNvSpPr/>
          <p:nvPr/>
        </p:nvSpPr>
        <p:spPr>
          <a:xfrm>
            <a:off x="9022080" y="-167639"/>
            <a:ext cx="9470466" cy="1767840"/>
          </a:xfrm>
          <a:custGeom>
            <a:avLst/>
            <a:gdLst/>
            <a:ahLst/>
            <a:cxnLst/>
            <a:rect l="l" t="t" r="r" b="b"/>
            <a:pathLst>
              <a:path w="11057602" h="2364039" extrusionOk="0">
                <a:moveTo>
                  <a:pt x="0" y="0"/>
                </a:moveTo>
                <a:lnTo>
                  <a:pt x="11057602" y="0"/>
                </a:lnTo>
                <a:lnTo>
                  <a:pt x="11057602" y="2364039"/>
                </a:lnTo>
                <a:lnTo>
                  <a:pt x="0" y="236403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270FB551-7AF1-0EF9-3360-9AC1C5F69D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8161" y="1808574"/>
            <a:ext cx="17431678" cy="70019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0" rIns="91440" bIns="45720" numCol="1" anchor="ctr" anchorCtr="0" compatLnSpc="1">
            <a:prstTxWarp prst="textNoShape">
              <a:avLst/>
            </a:prstTxWarp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32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Ulaşılamayan</a:t>
            </a:r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Enerji</a:t>
            </a:r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İletim</a:t>
            </a:r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Hatlarının</a:t>
            </a:r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Drone </a:t>
            </a:r>
            <a:r>
              <a:rPr lang="en-US" sz="32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Tabanlı</a:t>
            </a:r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Muayenesi</a:t>
            </a:r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</a:t>
            </a:r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Arıza</a:t>
            </a:r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Analizi</a:t>
            </a:r>
            <a:endParaRPr lang="tr-TR" sz="28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KISA AÇIKLAMA: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Öğrenciler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engebeli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arazilerde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veya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fiziksel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erişimin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tehlikeli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olduğu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alanlarda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iletim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hatları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çevresindeki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çevresel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riskleri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(ENH)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analiz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edecek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aşırı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ısınma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nem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korozyon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risklerini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belirlemek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için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BME680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sensörü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termal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verileri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kullanacaklardır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</a:t>
            </a:r>
            <a:endParaRPr lang="en-US" sz="28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KONU ALANI: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Enerji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Sistemleri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Uzaktan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Algılama</a:t>
            </a:r>
            <a:endParaRPr lang="en-US" sz="28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TÜR: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Teknik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İnceleme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/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Saha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Simülasyonu</a:t>
            </a:r>
            <a:endParaRPr lang="en-US" sz="28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KULLANILAN DRONE: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Özel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Drone (FLIGHT Kit - BME680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Entegre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marL="171450" indent="-171450" algn="just">
              <a:buFont typeface="Wingdings" panose="05000000000000000000" pitchFamily="2" charset="2"/>
              <a:buChar char="Ø"/>
            </a:pP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SÜRE: 60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dakikalık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teknik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uygulama</a:t>
            </a:r>
            <a:r>
              <a:rPr lang="tr-TR" sz="2800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sz="28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endParaRPr lang="tr-TR" sz="28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ÖĞRENME </a:t>
            </a:r>
            <a:r>
              <a:rPr lang="en-US" sz="2800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HEDEFLERİ:</a:t>
            </a:r>
            <a:endParaRPr lang="en-US" sz="28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71450" lvl="1" indent="-171450" algn="just">
              <a:buFont typeface="Wingdings" panose="05000000000000000000" pitchFamily="2" charset="2"/>
              <a:buChar char="Ø"/>
            </a:pP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Öğrenciler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BME680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sensörünü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kullanarak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ortam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sıcaklığı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aracılığıyla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enerji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hatlarındaki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ark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veya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sızıntıdan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kaynaklanan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ısınma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artışını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dolaylı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olarak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izleyeceklerdir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171450" lvl="1" indent="-171450" algn="just">
              <a:buFont typeface="Wingdings" panose="05000000000000000000" pitchFamily="2" charset="2"/>
              <a:buChar char="Ø"/>
            </a:pP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Öğrenciler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sensör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verilerini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kullanarak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yüksek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nem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seviyelerinin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izolatörlerde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deşarj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sz="2800" b="1" dirty="0" err="1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flaş</a:t>
            </a:r>
            <a:r>
              <a:rPr lang="tr-TR" sz="2800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atlama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riskini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hesaplayacaklardır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171450" lvl="1" indent="-171450" algn="just">
              <a:buFont typeface="Wingdings" panose="05000000000000000000" pitchFamily="2" charset="2"/>
              <a:buChar char="Ø"/>
            </a:pP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Öğrenciler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drone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kamerası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aracılığıyla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erişilemeyen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alanlardaki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hatların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fiziksel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durumunu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gözlemleyecek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aynı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anda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atmosfer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basıncı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verilerini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kullanarak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yükseklik-gerilim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ilişkisini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analiz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edeceklerdir</a:t>
            </a:r>
            <a:r>
              <a:rPr lang="en-US" sz="2800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sz="28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59081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>
          <a:extLst>
            <a:ext uri="{FF2B5EF4-FFF2-40B4-BE49-F238E27FC236}">
              <a16:creationId xmlns:a16="http://schemas.microsoft.com/office/drawing/2014/main" id="{8706551F-37EA-1087-F8C0-14AD491692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3d159fe2811_0_38">
            <a:extLst>
              <a:ext uri="{FF2B5EF4-FFF2-40B4-BE49-F238E27FC236}">
                <a16:creationId xmlns:a16="http://schemas.microsoft.com/office/drawing/2014/main" id="{A203F995-857C-D739-FEEE-B61D01E08B94}"/>
              </a:ext>
            </a:extLst>
          </p:cNvPr>
          <p:cNvSpPr/>
          <p:nvPr/>
        </p:nvSpPr>
        <p:spPr>
          <a:xfrm rot="10800000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t="-38879" b="-38879"/>
            </a:stretch>
          </a:blipFill>
          <a:ln>
            <a:noFill/>
          </a:ln>
        </p:spPr>
      </p:sp>
      <p:sp>
        <p:nvSpPr>
          <p:cNvPr id="114" name="Google Shape;114;g3d159fe2811_0_38">
            <a:extLst>
              <a:ext uri="{FF2B5EF4-FFF2-40B4-BE49-F238E27FC236}">
                <a16:creationId xmlns:a16="http://schemas.microsoft.com/office/drawing/2014/main" id="{A1AFAD5F-FAF8-0775-77B5-39A64A103A70}"/>
              </a:ext>
            </a:extLst>
          </p:cNvPr>
          <p:cNvSpPr/>
          <p:nvPr/>
        </p:nvSpPr>
        <p:spPr>
          <a:xfrm>
            <a:off x="7771511" y="9316747"/>
            <a:ext cx="1833686" cy="558048"/>
          </a:xfrm>
          <a:custGeom>
            <a:avLst/>
            <a:gdLst/>
            <a:ahLst/>
            <a:cxnLst/>
            <a:rect l="l" t="t" r="r" b="b"/>
            <a:pathLst>
              <a:path w="1833686" h="558048" extrusionOk="0">
                <a:moveTo>
                  <a:pt x="0" y="0"/>
                </a:moveTo>
                <a:lnTo>
                  <a:pt x="1833686" y="0"/>
                </a:lnTo>
                <a:lnTo>
                  <a:pt x="1833686" y="558048"/>
                </a:lnTo>
                <a:lnTo>
                  <a:pt x="0" y="55804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t="-2160" b="-2160"/>
            </a:stretch>
          </a:blipFill>
          <a:ln>
            <a:noFill/>
          </a:ln>
        </p:spPr>
      </p:sp>
      <p:sp>
        <p:nvSpPr>
          <p:cNvPr id="115" name="Google Shape;115;g3d159fe2811_0_38">
            <a:extLst>
              <a:ext uri="{FF2B5EF4-FFF2-40B4-BE49-F238E27FC236}">
                <a16:creationId xmlns:a16="http://schemas.microsoft.com/office/drawing/2014/main" id="{9D6ACCD4-36DC-EF08-4CC1-D0365F112C30}"/>
              </a:ext>
            </a:extLst>
          </p:cNvPr>
          <p:cNvSpPr/>
          <p:nvPr/>
        </p:nvSpPr>
        <p:spPr>
          <a:xfrm>
            <a:off x="9803767" y="9263300"/>
            <a:ext cx="724023" cy="664943"/>
          </a:xfrm>
          <a:custGeom>
            <a:avLst/>
            <a:gdLst/>
            <a:ahLst/>
            <a:cxnLst/>
            <a:rect l="l" t="t" r="r" b="b"/>
            <a:pathLst>
              <a:path w="724023" h="664943" extrusionOk="0">
                <a:moveTo>
                  <a:pt x="0" y="0"/>
                </a:moveTo>
                <a:lnTo>
                  <a:pt x="724024" y="0"/>
                </a:lnTo>
                <a:lnTo>
                  <a:pt x="724024" y="664942"/>
                </a:lnTo>
                <a:lnTo>
                  <a:pt x="0" y="66494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t="-2160" b="-2160"/>
            </a:stretch>
          </a:blipFill>
          <a:ln>
            <a:noFill/>
          </a:ln>
        </p:spPr>
      </p:sp>
      <p:sp>
        <p:nvSpPr>
          <p:cNvPr id="116" name="Google Shape;116;g3d159fe2811_0_38">
            <a:extLst>
              <a:ext uri="{FF2B5EF4-FFF2-40B4-BE49-F238E27FC236}">
                <a16:creationId xmlns:a16="http://schemas.microsoft.com/office/drawing/2014/main" id="{0AEF965D-EBDF-2B1F-67E1-1133DBA74D8D}"/>
              </a:ext>
            </a:extLst>
          </p:cNvPr>
          <p:cNvSpPr/>
          <p:nvPr/>
        </p:nvSpPr>
        <p:spPr>
          <a:xfrm>
            <a:off x="10726360" y="9231941"/>
            <a:ext cx="828768" cy="727660"/>
          </a:xfrm>
          <a:custGeom>
            <a:avLst/>
            <a:gdLst/>
            <a:ahLst/>
            <a:cxnLst/>
            <a:rect l="l" t="t" r="r" b="b"/>
            <a:pathLst>
              <a:path w="828768" h="727660" extrusionOk="0">
                <a:moveTo>
                  <a:pt x="0" y="0"/>
                </a:moveTo>
                <a:lnTo>
                  <a:pt x="828769" y="0"/>
                </a:lnTo>
                <a:lnTo>
                  <a:pt x="828769" y="727660"/>
                </a:lnTo>
                <a:lnTo>
                  <a:pt x="0" y="7276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t="-2160" b="-2160"/>
            </a:stretch>
          </a:blipFill>
          <a:ln>
            <a:noFill/>
          </a:ln>
        </p:spPr>
      </p:sp>
      <p:sp>
        <p:nvSpPr>
          <p:cNvPr id="117" name="Google Shape;117;g3d159fe2811_0_38">
            <a:extLst>
              <a:ext uri="{FF2B5EF4-FFF2-40B4-BE49-F238E27FC236}">
                <a16:creationId xmlns:a16="http://schemas.microsoft.com/office/drawing/2014/main" id="{5566784A-36E6-E9B2-E119-177C585976EC}"/>
              </a:ext>
            </a:extLst>
          </p:cNvPr>
          <p:cNvSpPr/>
          <p:nvPr/>
        </p:nvSpPr>
        <p:spPr>
          <a:xfrm>
            <a:off x="12861137" y="9397793"/>
            <a:ext cx="2447936" cy="395956"/>
          </a:xfrm>
          <a:custGeom>
            <a:avLst/>
            <a:gdLst/>
            <a:ahLst/>
            <a:cxnLst/>
            <a:rect l="l" t="t" r="r" b="b"/>
            <a:pathLst>
              <a:path w="2447936" h="395956" extrusionOk="0">
                <a:moveTo>
                  <a:pt x="0" y="0"/>
                </a:moveTo>
                <a:lnTo>
                  <a:pt x="2447936" y="0"/>
                </a:lnTo>
                <a:lnTo>
                  <a:pt x="2447936" y="395956"/>
                </a:lnTo>
                <a:lnTo>
                  <a:pt x="0" y="39595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t="-2160" b="-2160"/>
            </a:stretch>
          </a:blipFill>
          <a:ln>
            <a:noFill/>
          </a:ln>
        </p:spPr>
      </p:sp>
      <p:sp>
        <p:nvSpPr>
          <p:cNvPr id="118" name="Google Shape;118;g3d159fe2811_0_38">
            <a:extLst>
              <a:ext uri="{FF2B5EF4-FFF2-40B4-BE49-F238E27FC236}">
                <a16:creationId xmlns:a16="http://schemas.microsoft.com/office/drawing/2014/main" id="{7743D922-BEDB-B4AC-42E3-96FB096194BD}"/>
              </a:ext>
            </a:extLst>
          </p:cNvPr>
          <p:cNvSpPr/>
          <p:nvPr/>
        </p:nvSpPr>
        <p:spPr>
          <a:xfrm>
            <a:off x="16789735" y="9346334"/>
            <a:ext cx="1450759" cy="498873"/>
          </a:xfrm>
          <a:custGeom>
            <a:avLst/>
            <a:gdLst/>
            <a:ahLst/>
            <a:cxnLst/>
            <a:rect l="l" t="t" r="r" b="b"/>
            <a:pathLst>
              <a:path w="1450759" h="498873" extrusionOk="0">
                <a:moveTo>
                  <a:pt x="0" y="0"/>
                </a:moveTo>
                <a:lnTo>
                  <a:pt x="1450760" y="0"/>
                </a:lnTo>
                <a:lnTo>
                  <a:pt x="1450760" y="498873"/>
                </a:lnTo>
                <a:lnTo>
                  <a:pt x="0" y="49887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t="-2160" b="-2160"/>
            </a:stretch>
          </a:blipFill>
          <a:ln>
            <a:noFill/>
          </a:ln>
        </p:spPr>
      </p:sp>
      <p:sp>
        <p:nvSpPr>
          <p:cNvPr id="119" name="Google Shape;119;g3d159fe2811_0_38">
            <a:extLst>
              <a:ext uri="{FF2B5EF4-FFF2-40B4-BE49-F238E27FC236}">
                <a16:creationId xmlns:a16="http://schemas.microsoft.com/office/drawing/2014/main" id="{55B7CD63-9398-7629-C17A-5A67CD3B5D96}"/>
              </a:ext>
            </a:extLst>
          </p:cNvPr>
          <p:cNvSpPr/>
          <p:nvPr/>
        </p:nvSpPr>
        <p:spPr>
          <a:xfrm>
            <a:off x="15507643" y="9301506"/>
            <a:ext cx="1083522" cy="588530"/>
          </a:xfrm>
          <a:custGeom>
            <a:avLst/>
            <a:gdLst/>
            <a:ahLst/>
            <a:cxnLst/>
            <a:rect l="l" t="t" r="r" b="b"/>
            <a:pathLst>
              <a:path w="1083522" h="588530" extrusionOk="0">
                <a:moveTo>
                  <a:pt x="0" y="0"/>
                </a:moveTo>
                <a:lnTo>
                  <a:pt x="1083522" y="0"/>
                </a:lnTo>
                <a:lnTo>
                  <a:pt x="1083522" y="588530"/>
                </a:lnTo>
                <a:lnTo>
                  <a:pt x="0" y="58853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t="-2160" b="-2160"/>
            </a:stretch>
          </a:blipFill>
          <a:ln>
            <a:noFill/>
          </a:ln>
        </p:spPr>
      </p:sp>
      <p:sp>
        <p:nvSpPr>
          <p:cNvPr id="120" name="Google Shape;120;g3d159fe2811_0_38">
            <a:extLst>
              <a:ext uri="{FF2B5EF4-FFF2-40B4-BE49-F238E27FC236}">
                <a16:creationId xmlns:a16="http://schemas.microsoft.com/office/drawing/2014/main" id="{D5C5BE86-D9AF-47C2-080D-34F0B9019C82}"/>
              </a:ext>
            </a:extLst>
          </p:cNvPr>
          <p:cNvSpPr/>
          <p:nvPr/>
        </p:nvSpPr>
        <p:spPr>
          <a:xfrm>
            <a:off x="11753699" y="9160185"/>
            <a:ext cx="908869" cy="871172"/>
          </a:xfrm>
          <a:custGeom>
            <a:avLst/>
            <a:gdLst/>
            <a:ahLst/>
            <a:cxnLst/>
            <a:rect l="l" t="t" r="r" b="b"/>
            <a:pathLst>
              <a:path w="908869" h="871172" extrusionOk="0">
                <a:moveTo>
                  <a:pt x="0" y="0"/>
                </a:moveTo>
                <a:lnTo>
                  <a:pt x="908869" y="0"/>
                </a:lnTo>
                <a:lnTo>
                  <a:pt x="908869" y="871172"/>
                </a:lnTo>
                <a:lnTo>
                  <a:pt x="0" y="87117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t="-2160" b="-2160"/>
            </a:stretch>
          </a:blipFill>
          <a:ln>
            <a:noFill/>
          </a:ln>
        </p:spPr>
      </p:sp>
      <p:sp>
        <p:nvSpPr>
          <p:cNvPr id="121" name="Google Shape;121;g3d159fe2811_0_38">
            <a:extLst>
              <a:ext uri="{FF2B5EF4-FFF2-40B4-BE49-F238E27FC236}">
                <a16:creationId xmlns:a16="http://schemas.microsoft.com/office/drawing/2014/main" id="{82DE5CF1-E22C-2B3D-A078-24400D2CFEAB}"/>
              </a:ext>
            </a:extLst>
          </p:cNvPr>
          <p:cNvSpPr/>
          <p:nvPr/>
        </p:nvSpPr>
        <p:spPr>
          <a:xfrm>
            <a:off x="204824" y="9536594"/>
            <a:ext cx="2536842" cy="520053"/>
          </a:xfrm>
          <a:custGeom>
            <a:avLst/>
            <a:gdLst/>
            <a:ahLst/>
            <a:cxnLst/>
            <a:rect l="l" t="t" r="r" b="b"/>
            <a:pathLst>
              <a:path w="2536842" h="520053" extrusionOk="0">
                <a:moveTo>
                  <a:pt x="0" y="0"/>
                </a:moveTo>
                <a:lnTo>
                  <a:pt x="2536842" y="0"/>
                </a:lnTo>
                <a:lnTo>
                  <a:pt x="2536842" y="520053"/>
                </a:lnTo>
                <a:lnTo>
                  <a:pt x="0" y="5200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22" name="Google Shape;122;g3d159fe2811_0_38">
            <a:extLst>
              <a:ext uri="{FF2B5EF4-FFF2-40B4-BE49-F238E27FC236}">
                <a16:creationId xmlns:a16="http://schemas.microsoft.com/office/drawing/2014/main" id="{463CE37F-021F-88A7-E96D-4810A4B5E1F7}"/>
              </a:ext>
            </a:extLst>
          </p:cNvPr>
          <p:cNvSpPr/>
          <p:nvPr/>
        </p:nvSpPr>
        <p:spPr>
          <a:xfrm>
            <a:off x="2645486" y="9397793"/>
            <a:ext cx="2584111" cy="734283"/>
          </a:xfrm>
          <a:custGeom>
            <a:avLst/>
            <a:gdLst/>
            <a:ahLst/>
            <a:cxnLst/>
            <a:rect l="l" t="t" r="r" b="b"/>
            <a:pathLst>
              <a:path w="2584111" h="734283" extrusionOk="0">
                <a:moveTo>
                  <a:pt x="0" y="0"/>
                </a:moveTo>
                <a:lnTo>
                  <a:pt x="2584111" y="0"/>
                </a:lnTo>
                <a:lnTo>
                  <a:pt x="2584111" y="734283"/>
                </a:lnTo>
                <a:lnTo>
                  <a:pt x="0" y="73428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23" name="Google Shape;123;g3d159fe2811_0_38">
            <a:extLst>
              <a:ext uri="{FF2B5EF4-FFF2-40B4-BE49-F238E27FC236}">
                <a16:creationId xmlns:a16="http://schemas.microsoft.com/office/drawing/2014/main" id="{80D28FBB-38D4-72A7-6F27-F7B2DFE4BE23}"/>
              </a:ext>
            </a:extLst>
          </p:cNvPr>
          <p:cNvSpPr/>
          <p:nvPr/>
        </p:nvSpPr>
        <p:spPr>
          <a:xfrm>
            <a:off x="9022080" y="-167639"/>
            <a:ext cx="9470466" cy="1767840"/>
          </a:xfrm>
          <a:custGeom>
            <a:avLst/>
            <a:gdLst/>
            <a:ahLst/>
            <a:cxnLst/>
            <a:rect l="l" t="t" r="r" b="b"/>
            <a:pathLst>
              <a:path w="11057602" h="2364039" extrusionOk="0">
                <a:moveTo>
                  <a:pt x="0" y="0"/>
                </a:moveTo>
                <a:lnTo>
                  <a:pt x="11057602" y="0"/>
                </a:lnTo>
                <a:lnTo>
                  <a:pt x="11057602" y="2364039"/>
                </a:lnTo>
                <a:lnTo>
                  <a:pt x="0" y="236403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CD129E1D-0B04-675D-7814-A2B9BA09AC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3901" y="2046417"/>
            <a:ext cx="17120198" cy="65556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just"/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GELİŞTİRİLEN TEMEL YETKİNLİKLER :</a:t>
            </a:r>
            <a:endParaRPr lang="en-US" sz="28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Risk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Yönetimi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Çevresel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veriler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aracılığıyla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potansiyel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teknik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arızaları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tahmin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etme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yeteneğini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geliştirme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Altyapı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Güvenliği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Şehir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yaşamı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endüstriyel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süreklilik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için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enerji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iletim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hatlarının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kritik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önemini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anlama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Uzaktan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İnceleme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Fiziksel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olarak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erişilemeyen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alanlarda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dronlar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aracılığıyla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teknik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incelemeler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yapma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yöntemlerinde</a:t>
            </a:r>
            <a:r>
              <a:rPr lang="en-US" sz="2800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uzmanlaşma</a:t>
            </a:r>
            <a:r>
              <a:rPr lang="en-US" sz="2800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en-US" sz="28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DERS AKIŞI :</a:t>
            </a:r>
            <a:endParaRPr lang="en-US" sz="28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Aşama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Enerji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İletim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Riskleri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Çevresel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Faktörler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Aşırı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sıcaklık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nem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atmosfer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basıncı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gibi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faktörlerin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iletim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hatlarında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fiziksel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deformasyona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enerji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kaybına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nasıl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neden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olduğuna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dair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bir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bilgilendirme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2.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Aşama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BME680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Sensörü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Yüksek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Gerilim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Ortamı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Etkileşimi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Sensörün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basınç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sıcaklık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verilerinin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iletim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hattı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koridorunun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teknik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sağlığını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hava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yoğunluğu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vb.)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hesaplamadaki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rolünün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anlaşılması</a:t>
            </a:r>
            <a:r>
              <a:rPr lang="en-US" sz="2800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sz="28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3.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Aşama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Engebeli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Arazide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İnceleme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Uçuşu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İzolatörlerin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yakınındaki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sıcaklık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anomalileri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nem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seviyeleri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hakkında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veri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toplamak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için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simüle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edilmiş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bir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iletim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hattı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boyunca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drone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uçuşu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gerçekleştirilmesi</a:t>
            </a:r>
            <a:r>
              <a:rPr lang="en-US" sz="2800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sz="28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4.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Aşama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Arıza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Tahmini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Raporlama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Verilerin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analiz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edilerek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"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Yüksek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Risk"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noktalarının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belirlenmesi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"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Bakım-Onarım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Önceliklendirme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Raporu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"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hazırlanması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."</a:t>
            </a:r>
            <a:endParaRPr lang="en-US" sz="28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85895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3d159fe2811_0_38"/>
          <p:cNvSpPr/>
          <p:nvPr/>
        </p:nvSpPr>
        <p:spPr>
          <a:xfrm rot="10800000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t="-38879" b="-38879"/>
            </a:stretch>
          </a:blipFill>
          <a:ln>
            <a:noFill/>
          </a:ln>
        </p:spPr>
      </p:sp>
      <p:sp>
        <p:nvSpPr>
          <p:cNvPr id="114" name="Google Shape;114;g3d159fe2811_0_38"/>
          <p:cNvSpPr/>
          <p:nvPr/>
        </p:nvSpPr>
        <p:spPr>
          <a:xfrm>
            <a:off x="7771511" y="9316747"/>
            <a:ext cx="1833686" cy="558048"/>
          </a:xfrm>
          <a:custGeom>
            <a:avLst/>
            <a:gdLst/>
            <a:ahLst/>
            <a:cxnLst/>
            <a:rect l="l" t="t" r="r" b="b"/>
            <a:pathLst>
              <a:path w="1833686" h="558048" extrusionOk="0">
                <a:moveTo>
                  <a:pt x="0" y="0"/>
                </a:moveTo>
                <a:lnTo>
                  <a:pt x="1833686" y="0"/>
                </a:lnTo>
                <a:lnTo>
                  <a:pt x="1833686" y="558048"/>
                </a:lnTo>
                <a:lnTo>
                  <a:pt x="0" y="55804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t="-2160" b="-2160"/>
            </a:stretch>
          </a:blipFill>
          <a:ln>
            <a:noFill/>
          </a:ln>
        </p:spPr>
      </p:sp>
      <p:sp>
        <p:nvSpPr>
          <p:cNvPr id="115" name="Google Shape;115;g3d159fe2811_0_38"/>
          <p:cNvSpPr/>
          <p:nvPr/>
        </p:nvSpPr>
        <p:spPr>
          <a:xfrm>
            <a:off x="9803767" y="9263300"/>
            <a:ext cx="724023" cy="664943"/>
          </a:xfrm>
          <a:custGeom>
            <a:avLst/>
            <a:gdLst/>
            <a:ahLst/>
            <a:cxnLst/>
            <a:rect l="l" t="t" r="r" b="b"/>
            <a:pathLst>
              <a:path w="724023" h="664943" extrusionOk="0">
                <a:moveTo>
                  <a:pt x="0" y="0"/>
                </a:moveTo>
                <a:lnTo>
                  <a:pt x="724024" y="0"/>
                </a:lnTo>
                <a:lnTo>
                  <a:pt x="724024" y="664942"/>
                </a:lnTo>
                <a:lnTo>
                  <a:pt x="0" y="66494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t="-2160" b="-2160"/>
            </a:stretch>
          </a:blipFill>
          <a:ln>
            <a:noFill/>
          </a:ln>
        </p:spPr>
      </p:sp>
      <p:sp>
        <p:nvSpPr>
          <p:cNvPr id="116" name="Google Shape;116;g3d159fe2811_0_38"/>
          <p:cNvSpPr/>
          <p:nvPr/>
        </p:nvSpPr>
        <p:spPr>
          <a:xfrm>
            <a:off x="10726360" y="9231941"/>
            <a:ext cx="828768" cy="727660"/>
          </a:xfrm>
          <a:custGeom>
            <a:avLst/>
            <a:gdLst/>
            <a:ahLst/>
            <a:cxnLst/>
            <a:rect l="l" t="t" r="r" b="b"/>
            <a:pathLst>
              <a:path w="828768" h="727660" extrusionOk="0">
                <a:moveTo>
                  <a:pt x="0" y="0"/>
                </a:moveTo>
                <a:lnTo>
                  <a:pt x="828769" y="0"/>
                </a:lnTo>
                <a:lnTo>
                  <a:pt x="828769" y="727660"/>
                </a:lnTo>
                <a:lnTo>
                  <a:pt x="0" y="7276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t="-2160" b="-2160"/>
            </a:stretch>
          </a:blipFill>
          <a:ln>
            <a:noFill/>
          </a:ln>
        </p:spPr>
      </p:sp>
      <p:sp>
        <p:nvSpPr>
          <p:cNvPr id="117" name="Google Shape;117;g3d159fe2811_0_38"/>
          <p:cNvSpPr/>
          <p:nvPr/>
        </p:nvSpPr>
        <p:spPr>
          <a:xfrm>
            <a:off x="12861137" y="9397793"/>
            <a:ext cx="2447936" cy="395956"/>
          </a:xfrm>
          <a:custGeom>
            <a:avLst/>
            <a:gdLst/>
            <a:ahLst/>
            <a:cxnLst/>
            <a:rect l="l" t="t" r="r" b="b"/>
            <a:pathLst>
              <a:path w="2447936" h="395956" extrusionOk="0">
                <a:moveTo>
                  <a:pt x="0" y="0"/>
                </a:moveTo>
                <a:lnTo>
                  <a:pt x="2447936" y="0"/>
                </a:lnTo>
                <a:lnTo>
                  <a:pt x="2447936" y="395956"/>
                </a:lnTo>
                <a:lnTo>
                  <a:pt x="0" y="39595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t="-2160" b="-2160"/>
            </a:stretch>
          </a:blipFill>
          <a:ln>
            <a:noFill/>
          </a:ln>
        </p:spPr>
      </p:sp>
      <p:sp>
        <p:nvSpPr>
          <p:cNvPr id="118" name="Google Shape;118;g3d159fe2811_0_38"/>
          <p:cNvSpPr/>
          <p:nvPr/>
        </p:nvSpPr>
        <p:spPr>
          <a:xfrm>
            <a:off x="16789735" y="9346334"/>
            <a:ext cx="1450759" cy="498873"/>
          </a:xfrm>
          <a:custGeom>
            <a:avLst/>
            <a:gdLst/>
            <a:ahLst/>
            <a:cxnLst/>
            <a:rect l="l" t="t" r="r" b="b"/>
            <a:pathLst>
              <a:path w="1450759" h="498873" extrusionOk="0">
                <a:moveTo>
                  <a:pt x="0" y="0"/>
                </a:moveTo>
                <a:lnTo>
                  <a:pt x="1450760" y="0"/>
                </a:lnTo>
                <a:lnTo>
                  <a:pt x="1450760" y="498873"/>
                </a:lnTo>
                <a:lnTo>
                  <a:pt x="0" y="49887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t="-2160" b="-2160"/>
            </a:stretch>
          </a:blipFill>
          <a:ln>
            <a:noFill/>
          </a:ln>
        </p:spPr>
      </p:sp>
      <p:sp>
        <p:nvSpPr>
          <p:cNvPr id="119" name="Google Shape;119;g3d159fe2811_0_38"/>
          <p:cNvSpPr/>
          <p:nvPr/>
        </p:nvSpPr>
        <p:spPr>
          <a:xfrm>
            <a:off x="15507643" y="9301506"/>
            <a:ext cx="1083522" cy="588530"/>
          </a:xfrm>
          <a:custGeom>
            <a:avLst/>
            <a:gdLst/>
            <a:ahLst/>
            <a:cxnLst/>
            <a:rect l="l" t="t" r="r" b="b"/>
            <a:pathLst>
              <a:path w="1083522" h="588530" extrusionOk="0">
                <a:moveTo>
                  <a:pt x="0" y="0"/>
                </a:moveTo>
                <a:lnTo>
                  <a:pt x="1083522" y="0"/>
                </a:lnTo>
                <a:lnTo>
                  <a:pt x="1083522" y="588530"/>
                </a:lnTo>
                <a:lnTo>
                  <a:pt x="0" y="58853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t="-2160" b="-2160"/>
            </a:stretch>
          </a:blipFill>
          <a:ln>
            <a:noFill/>
          </a:ln>
        </p:spPr>
      </p:sp>
      <p:sp>
        <p:nvSpPr>
          <p:cNvPr id="120" name="Google Shape;120;g3d159fe2811_0_38"/>
          <p:cNvSpPr/>
          <p:nvPr/>
        </p:nvSpPr>
        <p:spPr>
          <a:xfrm>
            <a:off x="11753699" y="9160185"/>
            <a:ext cx="908869" cy="871172"/>
          </a:xfrm>
          <a:custGeom>
            <a:avLst/>
            <a:gdLst/>
            <a:ahLst/>
            <a:cxnLst/>
            <a:rect l="l" t="t" r="r" b="b"/>
            <a:pathLst>
              <a:path w="908869" h="871172" extrusionOk="0">
                <a:moveTo>
                  <a:pt x="0" y="0"/>
                </a:moveTo>
                <a:lnTo>
                  <a:pt x="908869" y="0"/>
                </a:lnTo>
                <a:lnTo>
                  <a:pt x="908869" y="871172"/>
                </a:lnTo>
                <a:lnTo>
                  <a:pt x="0" y="87117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t="-2160" b="-2160"/>
            </a:stretch>
          </a:blipFill>
          <a:ln>
            <a:noFill/>
          </a:ln>
        </p:spPr>
      </p:sp>
      <p:sp>
        <p:nvSpPr>
          <p:cNvPr id="121" name="Google Shape;121;g3d159fe2811_0_38"/>
          <p:cNvSpPr/>
          <p:nvPr/>
        </p:nvSpPr>
        <p:spPr>
          <a:xfrm>
            <a:off x="204824" y="9536594"/>
            <a:ext cx="2536842" cy="520053"/>
          </a:xfrm>
          <a:custGeom>
            <a:avLst/>
            <a:gdLst/>
            <a:ahLst/>
            <a:cxnLst/>
            <a:rect l="l" t="t" r="r" b="b"/>
            <a:pathLst>
              <a:path w="2536842" h="520053" extrusionOk="0">
                <a:moveTo>
                  <a:pt x="0" y="0"/>
                </a:moveTo>
                <a:lnTo>
                  <a:pt x="2536842" y="0"/>
                </a:lnTo>
                <a:lnTo>
                  <a:pt x="2536842" y="520053"/>
                </a:lnTo>
                <a:lnTo>
                  <a:pt x="0" y="5200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22" name="Google Shape;122;g3d159fe2811_0_38"/>
          <p:cNvSpPr/>
          <p:nvPr/>
        </p:nvSpPr>
        <p:spPr>
          <a:xfrm>
            <a:off x="2645486" y="9397793"/>
            <a:ext cx="2584111" cy="734283"/>
          </a:xfrm>
          <a:custGeom>
            <a:avLst/>
            <a:gdLst/>
            <a:ahLst/>
            <a:cxnLst/>
            <a:rect l="l" t="t" r="r" b="b"/>
            <a:pathLst>
              <a:path w="2584111" h="734283" extrusionOk="0">
                <a:moveTo>
                  <a:pt x="0" y="0"/>
                </a:moveTo>
                <a:lnTo>
                  <a:pt x="2584111" y="0"/>
                </a:lnTo>
                <a:lnTo>
                  <a:pt x="2584111" y="734283"/>
                </a:lnTo>
                <a:lnTo>
                  <a:pt x="0" y="73428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23" name="Google Shape;123;g3d159fe2811_0_38"/>
          <p:cNvSpPr/>
          <p:nvPr/>
        </p:nvSpPr>
        <p:spPr>
          <a:xfrm>
            <a:off x="9022080" y="-167639"/>
            <a:ext cx="9470466" cy="1767840"/>
          </a:xfrm>
          <a:custGeom>
            <a:avLst/>
            <a:gdLst/>
            <a:ahLst/>
            <a:cxnLst/>
            <a:rect l="l" t="t" r="r" b="b"/>
            <a:pathLst>
              <a:path w="11057602" h="2364039" extrusionOk="0">
                <a:moveTo>
                  <a:pt x="0" y="0"/>
                </a:moveTo>
                <a:lnTo>
                  <a:pt x="11057602" y="0"/>
                </a:lnTo>
                <a:lnTo>
                  <a:pt x="11057602" y="2364039"/>
                </a:lnTo>
                <a:lnTo>
                  <a:pt x="0" y="236403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3">
              <a:alphaModFix/>
            </a:blip>
            <a:stretch>
              <a:fillRect/>
            </a:stretch>
          </a:blipFill>
          <a:ln>
            <a:noFill/>
          </a:ln>
        </p:spPr>
      </p:sp>
      <p:pic>
        <p:nvPicPr>
          <p:cNvPr id="18" name="Resim 17">
            <a:extLst>
              <a:ext uri="{FF2B5EF4-FFF2-40B4-BE49-F238E27FC236}">
                <a16:creationId xmlns:a16="http://schemas.microsoft.com/office/drawing/2014/main" id="{A7FC014B-9511-ABD8-DC15-D2979817A037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937137" y="1610132"/>
            <a:ext cx="12413725" cy="72409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>
          <a:extLst>
            <a:ext uri="{FF2B5EF4-FFF2-40B4-BE49-F238E27FC236}">
              <a16:creationId xmlns:a16="http://schemas.microsoft.com/office/drawing/2014/main" id="{F4BB049D-F492-DC3C-5600-D9D75E6C37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3d159fe2811_0_38">
            <a:extLst>
              <a:ext uri="{FF2B5EF4-FFF2-40B4-BE49-F238E27FC236}">
                <a16:creationId xmlns:a16="http://schemas.microsoft.com/office/drawing/2014/main" id="{A83DBDAB-19E6-F371-40C1-B389BA07B309}"/>
              </a:ext>
            </a:extLst>
          </p:cNvPr>
          <p:cNvSpPr/>
          <p:nvPr/>
        </p:nvSpPr>
        <p:spPr>
          <a:xfrm rot="10800000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t="-38879" b="-38879"/>
            </a:stretch>
          </a:blipFill>
          <a:ln>
            <a:noFill/>
          </a:ln>
        </p:spPr>
      </p:sp>
      <p:sp>
        <p:nvSpPr>
          <p:cNvPr id="114" name="Google Shape;114;g3d159fe2811_0_38">
            <a:extLst>
              <a:ext uri="{FF2B5EF4-FFF2-40B4-BE49-F238E27FC236}">
                <a16:creationId xmlns:a16="http://schemas.microsoft.com/office/drawing/2014/main" id="{85F37930-9AA4-2B81-04C4-99129C0BAFD9}"/>
              </a:ext>
            </a:extLst>
          </p:cNvPr>
          <p:cNvSpPr/>
          <p:nvPr/>
        </p:nvSpPr>
        <p:spPr>
          <a:xfrm>
            <a:off x="7771511" y="9316747"/>
            <a:ext cx="1833686" cy="558048"/>
          </a:xfrm>
          <a:custGeom>
            <a:avLst/>
            <a:gdLst/>
            <a:ahLst/>
            <a:cxnLst/>
            <a:rect l="l" t="t" r="r" b="b"/>
            <a:pathLst>
              <a:path w="1833686" h="558048" extrusionOk="0">
                <a:moveTo>
                  <a:pt x="0" y="0"/>
                </a:moveTo>
                <a:lnTo>
                  <a:pt x="1833686" y="0"/>
                </a:lnTo>
                <a:lnTo>
                  <a:pt x="1833686" y="558048"/>
                </a:lnTo>
                <a:lnTo>
                  <a:pt x="0" y="55804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t="-2160" b="-2160"/>
            </a:stretch>
          </a:blipFill>
          <a:ln>
            <a:noFill/>
          </a:ln>
        </p:spPr>
      </p:sp>
      <p:sp>
        <p:nvSpPr>
          <p:cNvPr id="115" name="Google Shape;115;g3d159fe2811_0_38">
            <a:extLst>
              <a:ext uri="{FF2B5EF4-FFF2-40B4-BE49-F238E27FC236}">
                <a16:creationId xmlns:a16="http://schemas.microsoft.com/office/drawing/2014/main" id="{DA38B2F7-4328-5DA1-9B7B-0ABB721F9171}"/>
              </a:ext>
            </a:extLst>
          </p:cNvPr>
          <p:cNvSpPr/>
          <p:nvPr/>
        </p:nvSpPr>
        <p:spPr>
          <a:xfrm>
            <a:off x="9803767" y="9263300"/>
            <a:ext cx="724023" cy="664943"/>
          </a:xfrm>
          <a:custGeom>
            <a:avLst/>
            <a:gdLst/>
            <a:ahLst/>
            <a:cxnLst/>
            <a:rect l="l" t="t" r="r" b="b"/>
            <a:pathLst>
              <a:path w="724023" h="664943" extrusionOk="0">
                <a:moveTo>
                  <a:pt x="0" y="0"/>
                </a:moveTo>
                <a:lnTo>
                  <a:pt x="724024" y="0"/>
                </a:lnTo>
                <a:lnTo>
                  <a:pt x="724024" y="664942"/>
                </a:lnTo>
                <a:lnTo>
                  <a:pt x="0" y="66494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t="-2160" b="-2160"/>
            </a:stretch>
          </a:blipFill>
          <a:ln>
            <a:noFill/>
          </a:ln>
        </p:spPr>
      </p:sp>
      <p:sp>
        <p:nvSpPr>
          <p:cNvPr id="116" name="Google Shape;116;g3d159fe2811_0_38">
            <a:extLst>
              <a:ext uri="{FF2B5EF4-FFF2-40B4-BE49-F238E27FC236}">
                <a16:creationId xmlns:a16="http://schemas.microsoft.com/office/drawing/2014/main" id="{DDEE5420-E1FA-C050-1F71-6975D655B34E}"/>
              </a:ext>
            </a:extLst>
          </p:cNvPr>
          <p:cNvSpPr/>
          <p:nvPr/>
        </p:nvSpPr>
        <p:spPr>
          <a:xfrm>
            <a:off x="10726360" y="9231941"/>
            <a:ext cx="828768" cy="727660"/>
          </a:xfrm>
          <a:custGeom>
            <a:avLst/>
            <a:gdLst/>
            <a:ahLst/>
            <a:cxnLst/>
            <a:rect l="l" t="t" r="r" b="b"/>
            <a:pathLst>
              <a:path w="828768" h="727660" extrusionOk="0">
                <a:moveTo>
                  <a:pt x="0" y="0"/>
                </a:moveTo>
                <a:lnTo>
                  <a:pt x="828769" y="0"/>
                </a:lnTo>
                <a:lnTo>
                  <a:pt x="828769" y="727660"/>
                </a:lnTo>
                <a:lnTo>
                  <a:pt x="0" y="7276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t="-2160" b="-2160"/>
            </a:stretch>
          </a:blipFill>
          <a:ln>
            <a:noFill/>
          </a:ln>
        </p:spPr>
      </p:sp>
      <p:sp>
        <p:nvSpPr>
          <p:cNvPr id="117" name="Google Shape;117;g3d159fe2811_0_38">
            <a:extLst>
              <a:ext uri="{FF2B5EF4-FFF2-40B4-BE49-F238E27FC236}">
                <a16:creationId xmlns:a16="http://schemas.microsoft.com/office/drawing/2014/main" id="{959AD843-B0E2-2B69-1959-D12E81CF6C22}"/>
              </a:ext>
            </a:extLst>
          </p:cNvPr>
          <p:cNvSpPr/>
          <p:nvPr/>
        </p:nvSpPr>
        <p:spPr>
          <a:xfrm>
            <a:off x="12861137" y="9397793"/>
            <a:ext cx="2447936" cy="395956"/>
          </a:xfrm>
          <a:custGeom>
            <a:avLst/>
            <a:gdLst/>
            <a:ahLst/>
            <a:cxnLst/>
            <a:rect l="l" t="t" r="r" b="b"/>
            <a:pathLst>
              <a:path w="2447936" h="395956" extrusionOk="0">
                <a:moveTo>
                  <a:pt x="0" y="0"/>
                </a:moveTo>
                <a:lnTo>
                  <a:pt x="2447936" y="0"/>
                </a:lnTo>
                <a:lnTo>
                  <a:pt x="2447936" y="395956"/>
                </a:lnTo>
                <a:lnTo>
                  <a:pt x="0" y="39595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t="-2160" b="-2160"/>
            </a:stretch>
          </a:blipFill>
          <a:ln>
            <a:noFill/>
          </a:ln>
        </p:spPr>
      </p:sp>
      <p:sp>
        <p:nvSpPr>
          <p:cNvPr id="118" name="Google Shape;118;g3d159fe2811_0_38">
            <a:extLst>
              <a:ext uri="{FF2B5EF4-FFF2-40B4-BE49-F238E27FC236}">
                <a16:creationId xmlns:a16="http://schemas.microsoft.com/office/drawing/2014/main" id="{4031D9F2-706D-A09A-08AF-FB94002AD4B7}"/>
              </a:ext>
            </a:extLst>
          </p:cNvPr>
          <p:cNvSpPr/>
          <p:nvPr/>
        </p:nvSpPr>
        <p:spPr>
          <a:xfrm>
            <a:off x="16789735" y="9346334"/>
            <a:ext cx="1450759" cy="498873"/>
          </a:xfrm>
          <a:custGeom>
            <a:avLst/>
            <a:gdLst/>
            <a:ahLst/>
            <a:cxnLst/>
            <a:rect l="l" t="t" r="r" b="b"/>
            <a:pathLst>
              <a:path w="1450759" h="498873" extrusionOk="0">
                <a:moveTo>
                  <a:pt x="0" y="0"/>
                </a:moveTo>
                <a:lnTo>
                  <a:pt x="1450760" y="0"/>
                </a:lnTo>
                <a:lnTo>
                  <a:pt x="1450760" y="498873"/>
                </a:lnTo>
                <a:lnTo>
                  <a:pt x="0" y="49887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t="-2160" b="-2160"/>
            </a:stretch>
          </a:blipFill>
          <a:ln>
            <a:noFill/>
          </a:ln>
        </p:spPr>
      </p:sp>
      <p:sp>
        <p:nvSpPr>
          <p:cNvPr id="119" name="Google Shape;119;g3d159fe2811_0_38">
            <a:extLst>
              <a:ext uri="{FF2B5EF4-FFF2-40B4-BE49-F238E27FC236}">
                <a16:creationId xmlns:a16="http://schemas.microsoft.com/office/drawing/2014/main" id="{42D95469-9086-2DDB-901B-C6F88E04B6EF}"/>
              </a:ext>
            </a:extLst>
          </p:cNvPr>
          <p:cNvSpPr/>
          <p:nvPr/>
        </p:nvSpPr>
        <p:spPr>
          <a:xfrm>
            <a:off x="15507643" y="9301506"/>
            <a:ext cx="1083522" cy="588530"/>
          </a:xfrm>
          <a:custGeom>
            <a:avLst/>
            <a:gdLst/>
            <a:ahLst/>
            <a:cxnLst/>
            <a:rect l="l" t="t" r="r" b="b"/>
            <a:pathLst>
              <a:path w="1083522" h="588530" extrusionOk="0">
                <a:moveTo>
                  <a:pt x="0" y="0"/>
                </a:moveTo>
                <a:lnTo>
                  <a:pt x="1083522" y="0"/>
                </a:lnTo>
                <a:lnTo>
                  <a:pt x="1083522" y="588530"/>
                </a:lnTo>
                <a:lnTo>
                  <a:pt x="0" y="58853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t="-2160" b="-2160"/>
            </a:stretch>
          </a:blipFill>
          <a:ln>
            <a:noFill/>
          </a:ln>
        </p:spPr>
      </p:sp>
      <p:sp>
        <p:nvSpPr>
          <p:cNvPr id="120" name="Google Shape;120;g3d159fe2811_0_38">
            <a:extLst>
              <a:ext uri="{FF2B5EF4-FFF2-40B4-BE49-F238E27FC236}">
                <a16:creationId xmlns:a16="http://schemas.microsoft.com/office/drawing/2014/main" id="{F0E2C6EC-AD6B-8278-9421-AB5E303E03CA}"/>
              </a:ext>
            </a:extLst>
          </p:cNvPr>
          <p:cNvSpPr/>
          <p:nvPr/>
        </p:nvSpPr>
        <p:spPr>
          <a:xfrm>
            <a:off x="11753699" y="9160185"/>
            <a:ext cx="908869" cy="871172"/>
          </a:xfrm>
          <a:custGeom>
            <a:avLst/>
            <a:gdLst/>
            <a:ahLst/>
            <a:cxnLst/>
            <a:rect l="l" t="t" r="r" b="b"/>
            <a:pathLst>
              <a:path w="908869" h="871172" extrusionOk="0">
                <a:moveTo>
                  <a:pt x="0" y="0"/>
                </a:moveTo>
                <a:lnTo>
                  <a:pt x="908869" y="0"/>
                </a:lnTo>
                <a:lnTo>
                  <a:pt x="908869" y="871172"/>
                </a:lnTo>
                <a:lnTo>
                  <a:pt x="0" y="87117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t="-2160" b="-2160"/>
            </a:stretch>
          </a:blipFill>
          <a:ln>
            <a:noFill/>
          </a:ln>
        </p:spPr>
      </p:sp>
      <p:sp>
        <p:nvSpPr>
          <p:cNvPr id="121" name="Google Shape;121;g3d159fe2811_0_38">
            <a:extLst>
              <a:ext uri="{FF2B5EF4-FFF2-40B4-BE49-F238E27FC236}">
                <a16:creationId xmlns:a16="http://schemas.microsoft.com/office/drawing/2014/main" id="{CEED8890-CAA1-3067-680D-DDDE7E614B79}"/>
              </a:ext>
            </a:extLst>
          </p:cNvPr>
          <p:cNvSpPr/>
          <p:nvPr/>
        </p:nvSpPr>
        <p:spPr>
          <a:xfrm>
            <a:off x="204824" y="9536594"/>
            <a:ext cx="2536842" cy="520053"/>
          </a:xfrm>
          <a:custGeom>
            <a:avLst/>
            <a:gdLst/>
            <a:ahLst/>
            <a:cxnLst/>
            <a:rect l="l" t="t" r="r" b="b"/>
            <a:pathLst>
              <a:path w="2536842" h="520053" extrusionOk="0">
                <a:moveTo>
                  <a:pt x="0" y="0"/>
                </a:moveTo>
                <a:lnTo>
                  <a:pt x="2536842" y="0"/>
                </a:lnTo>
                <a:lnTo>
                  <a:pt x="2536842" y="520053"/>
                </a:lnTo>
                <a:lnTo>
                  <a:pt x="0" y="5200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22" name="Google Shape;122;g3d159fe2811_0_38">
            <a:extLst>
              <a:ext uri="{FF2B5EF4-FFF2-40B4-BE49-F238E27FC236}">
                <a16:creationId xmlns:a16="http://schemas.microsoft.com/office/drawing/2014/main" id="{995D0458-788A-9D90-54FF-CCAE1DF4A21B}"/>
              </a:ext>
            </a:extLst>
          </p:cNvPr>
          <p:cNvSpPr/>
          <p:nvPr/>
        </p:nvSpPr>
        <p:spPr>
          <a:xfrm>
            <a:off x="2645486" y="9397793"/>
            <a:ext cx="2584111" cy="734283"/>
          </a:xfrm>
          <a:custGeom>
            <a:avLst/>
            <a:gdLst/>
            <a:ahLst/>
            <a:cxnLst/>
            <a:rect l="l" t="t" r="r" b="b"/>
            <a:pathLst>
              <a:path w="2584111" h="734283" extrusionOk="0">
                <a:moveTo>
                  <a:pt x="0" y="0"/>
                </a:moveTo>
                <a:lnTo>
                  <a:pt x="2584111" y="0"/>
                </a:lnTo>
                <a:lnTo>
                  <a:pt x="2584111" y="734283"/>
                </a:lnTo>
                <a:lnTo>
                  <a:pt x="0" y="73428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23" name="Google Shape;123;g3d159fe2811_0_38">
            <a:extLst>
              <a:ext uri="{FF2B5EF4-FFF2-40B4-BE49-F238E27FC236}">
                <a16:creationId xmlns:a16="http://schemas.microsoft.com/office/drawing/2014/main" id="{04A38C9E-BFF1-F47D-01AA-76931A0CC227}"/>
              </a:ext>
            </a:extLst>
          </p:cNvPr>
          <p:cNvSpPr/>
          <p:nvPr/>
        </p:nvSpPr>
        <p:spPr>
          <a:xfrm>
            <a:off x="9022080" y="-167639"/>
            <a:ext cx="9470466" cy="1767840"/>
          </a:xfrm>
          <a:custGeom>
            <a:avLst/>
            <a:gdLst/>
            <a:ahLst/>
            <a:cxnLst/>
            <a:rect l="l" t="t" r="r" b="b"/>
            <a:pathLst>
              <a:path w="11057602" h="2364039" extrusionOk="0">
                <a:moveTo>
                  <a:pt x="0" y="0"/>
                </a:moveTo>
                <a:lnTo>
                  <a:pt x="11057602" y="0"/>
                </a:lnTo>
                <a:lnTo>
                  <a:pt x="11057602" y="2364039"/>
                </a:lnTo>
                <a:lnTo>
                  <a:pt x="0" y="236403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3">
              <a:alphaModFix/>
            </a:blip>
            <a:stretch>
              <a:fillRect/>
            </a:stretch>
          </a:blipFill>
          <a:ln>
            <a:noFill/>
          </a:ln>
        </p:spPr>
      </p:sp>
      <p:pic>
        <p:nvPicPr>
          <p:cNvPr id="17" name="Resim 16">
            <a:extLst>
              <a:ext uri="{FF2B5EF4-FFF2-40B4-BE49-F238E27FC236}">
                <a16:creationId xmlns:a16="http://schemas.microsoft.com/office/drawing/2014/main" id="{BED7D407-29DC-BE97-DB96-99C8ABDE424B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011991" y="1677051"/>
            <a:ext cx="12020177" cy="71686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434730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0"/>
          <p:cNvSpPr/>
          <p:nvPr/>
        </p:nvSpPr>
        <p:spPr>
          <a:xfrm rot="10800000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t="-38881" b="-38878"/>
            </a:stretch>
          </a:blipFill>
          <a:ln>
            <a:noFill/>
          </a:ln>
        </p:spPr>
      </p:sp>
      <p:sp>
        <p:nvSpPr>
          <p:cNvPr id="96" name="Google Shape;96;p10"/>
          <p:cNvSpPr/>
          <p:nvPr/>
        </p:nvSpPr>
        <p:spPr>
          <a:xfrm rot="-10580377">
            <a:off x="10271986" y="-10721027"/>
            <a:ext cx="24036383" cy="24664199"/>
          </a:xfrm>
          <a:custGeom>
            <a:avLst/>
            <a:gdLst/>
            <a:ahLst/>
            <a:cxnLst/>
            <a:rect l="l" t="t" r="r" b="b"/>
            <a:pathLst>
              <a:path w="24036383" h="24664199" extrusionOk="0">
                <a:moveTo>
                  <a:pt x="0" y="0"/>
                </a:moveTo>
                <a:lnTo>
                  <a:pt x="24036382" y="0"/>
                </a:lnTo>
                <a:lnTo>
                  <a:pt x="24036382" y="24664198"/>
                </a:lnTo>
                <a:lnTo>
                  <a:pt x="0" y="2466419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97" name="Google Shape;97;p10"/>
          <p:cNvSpPr txBox="1"/>
          <p:nvPr/>
        </p:nvSpPr>
        <p:spPr>
          <a:xfrm>
            <a:off x="1561733" y="2143145"/>
            <a:ext cx="8097600" cy="6313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37997"/>
              </a:lnSpc>
              <a:buSzPts val="7432"/>
            </a:pPr>
            <a:r>
              <a:rPr lang="en-US" sz="7200" b="1" dirty="0" err="1">
                <a:solidFill>
                  <a:srgbClr val="231F20"/>
                </a:solidFill>
                <a:latin typeface="Oswald"/>
                <a:ea typeface="Oswald"/>
                <a:cs typeface="Oswald"/>
                <a:sym typeface="Oswald"/>
              </a:rPr>
              <a:t>Uçuş</a:t>
            </a:r>
            <a:r>
              <a:rPr lang="en-US" sz="7200" b="1" dirty="0">
                <a:solidFill>
                  <a:srgbClr val="231F20"/>
                </a:solidFill>
                <a:latin typeface="Oswald"/>
                <a:ea typeface="Oswald"/>
                <a:cs typeface="Oswald"/>
                <a:sym typeface="Oswald"/>
              </a:rPr>
              <a:t> </a:t>
            </a:r>
            <a:r>
              <a:rPr lang="en-US" sz="7200" b="1" dirty="0" err="1">
                <a:solidFill>
                  <a:srgbClr val="231F20"/>
                </a:solidFill>
                <a:latin typeface="Oswald"/>
                <a:ea typeface="Oswald"/>
                <a:cs typeface="Oswald"/>
                <a:sym typeface="Oswald"/>
              </a:rPr>
              <a:t>Kaynak</a:t>
            </a:r>
            <a:r>
              <a:rPr lang="en-US" sz="7200" b="1" dirty="0">
                <a:solidFill>
                  <a:srgbClr val="231F20"/>
                </a:solidFill>
                <a:latin typeface="Oswald"/>
                <a:ea typeface="Oswald"/>
                <a:cs typeface="Oswald"/>
                <a:sym typeface="Oswald"/>
              </a:rPr>
              <a:t> </a:t>
            </a:r>
            <a:r>
              <a:rPr lang="en-US" sz="7200" b="1" dirty="0" err="1">
                <a:solidFill>
                  <a:srgbClr val="231F20"/>
                </a:solidFill>
                <a:latin typeface="Oswald"/>
                <a:ea typeface="Oswald"/>
                <a:cs typeface="Oswald"/>
                <a:sym typeface="Oswald"/>
              </a:rPr>
              <a:t>Merkezi</a:t>
            </a:r>
            <a:r>
              <a:rPr lang="en-US" sz="7200" b="1" dirty="0">
                <a:solidFill>
                  <a:srgbClr val="231F20"/>
                </a:solidFill>
                <a:latin typeface="Oswald"/>
                <a:ea typeface="Oswald"/>
                <a:cs typeface="Oswald"/>
                <a:sym typeface="Oswald"/>
              </a:rPr>
              <a:t> </a:t>
            </a:r>
            <a:r>
              <a:rPr lang="en-US" sz="7200" b="1" dirty="0" err="1">
                <a:solidFill>
                  <a:srgbClr val="231F20"/>
                </a:solidFill>
                <a:latin typeface="Oswald"/>
                <a:ea typeface="Oswald"/>
                <a:cs typeface="Oswald"/>
                <a:sym typeface="Oswald"/>
              </a:rPr>
              <a:t>hakkında</a:t>
            </a:r>
            <a:r>
              <a:rPr lang="en-US" sz="7200" b="1" dirty="0">
                <a:solidFill>
                  <a:srgbClr val="231F20"/>
                </a:solidFill>
                <a:latin typeface="Oswald"/>
                <a:ea typeface="Oswald"/>
                <a:cs typeface="Oswald"/>
                <a:sym typeface="Oswald"/>
              </a:rPr>
              <a:t> </a:t>
            </a:r>
            <a:r>
              <a:rPr lang="en-US" sz="7200" b="1" dirty="0" err="1">
                <a:solidFill>
                  <a:srgbClr val="231F20"/>
                </a:solidFill>
                <a:latin typeface="Oswald"/>
                <a:ea typeface="Oswald"/>
                <a:cs typeface="Oswald"/>
                <a:sym typeface="Oswald"/>
              </a:rPr>
              <a:t>daha</a:t>
            </a:r>
            <a:r>
              <a:rPr lang="en-US" sz="7200" b="1" dirty="0">
                <a:solidFill>
                  <a:srgbClr val="231F20"/>
                </a:solidFill>
                <a:latin typeface="Oswald"/>
                <a:ea typeface="Oswald"/>
                <a:cs typeface="Oswald"/>
                <a:sym typeface="Oswald"/>
              </a:rPr>
              <a:t> </a:t>
            </a:r>
            <a:r>
              <a:rPr lang="en-US" sz="7200" b="1" dirty="0" err="1">
                <a:solidFill>
                  <a:srgbClr val="231F20"/>
                </a:solidFill>
                <a:latin typeface="Oswald"/>
                <a:ea typeface="Oswald"/>
                <a:cs typeface="Oswald"/>
                <a:sym typeface="Oswald"/>
              </a:rPr>
              <a:t>fazla</a:t>
            </a:r>
            <a:r>
              <a:rPr lang="en-US" sz="7200" b="1" dirty="0">
                <a:solidFill>
                  <a:srgbClr val="231F20"/>
                </a:solidFill>
                <a:latin typeface="Oswald"/>
                <a:ea typeface="Oswald"/>
                <a:cs typeface="Oswald"/>
                <a:sym typeface="Oswald"/>
              </a:rPr>
              <a:t> </a:t>
            </a:r>
            <a:r>
              <a:rPr lang="en-US" sz="7200" b="1" dirty="0" err="1">
                <a:solidFill>
                  <a:srgbClr val="231F20"/>
                </a:solidFill>
                <a:latin typeface="Oswald"/>
                <a:ea typeface="Oswald"/>
                <a:cs typeface="Oswald"/>
                <a:sym typeface="Oswald"/>
              </a:rPr>
              <a:t>bilgi</a:t>
            </a:r>
            <a:r>
              <a:rPr lang="en-US" sz="7200" b="1" dirty="0">
                <a:solidFill>
                  <a:srgbClr val="231F20"/>
                </a:solidFill>
                <a:latin typeface="Oswald"/>
                <a:ea typeface="Oswald"/>
                <a:cs typeface="Oswald"/>
                <a:sym typeface="Oswald"/>
              </a:rPr>
              <a:t> </a:t>
            </a:r>
            <a:r>
              <a:rPr lang="en-US" sz="7200" b="1" dirty="0" err="1">
                <a:solidFill>
                  <a:srgbClr val="231F20"/>
                </a:solidFill>
                <a:latin typeface="Oswald"/>
                <a:ea typeface="Oswald"/>
                <a:cs typeface="Oswald"/>
                <a:sym typeface="Oswald"/>
              </a:rPr>
              <a:t>edinin</a:t>
            </a:r>
            <a:r>
              <a:rPr lang="en-US" sz="7200" b="1" dirty="0" smtClean="0">
                <a:solidFill>
                  <a:srgbClr val="231F20"/>
                </a:solidFill>
                <a:latin typeface="Oswald"/>
                <a:ea typeface="Oswald"/>
                <a:cs typeface="Oswald"/>
                <a:sym typeface="Oswald"/>
              </a:rPr>
              <a:t>:</a:t>
            </a:r>
            <a:endParaRPr lang="tr-TR" sz="7200" b="1" dirty="0" smtClean="0">
              <a:solidFill>
                <a:srgbClr val="231F20"/>
              </a:solidFill>
              <a:latin typeface="Oswald"/>
              <a:ea typeface="Oswald"/>
              <a:cs typeface="Oswald"/>
              <a:sym typeface="Oswald"/>
            </a:endParaRPr>
          </a:p>
          <a:p>
            <a:pPr lvl="0">
              <a:lnSpc>
                <a:spcPct val="137997"/>
              </a:lnSpc>
              <a:buSzPts val="7432"/>
            </a:pPr>
            <a:r>
              <a:rPr lang="en-US" sz="7200" b="1" i="0" u="sng" strike="noStrike" cap="none" dirty="0" smtClean="0">
                <a:solidFill>
                  <a:schemeClr val="hlink"/>
                </a:solidFill>
                <a:latin typeface="Oswald"/>
                <a:ea typeface="Oswald"/>
                <a:cs typeface="Oswald"/>
                <a:sym typeface="Oswald"/>
                <a:hlinkClick r:id="rId5"/>
              </a:rPr>
              <a:t>flight-vet.eu</a:t>
            </a:r>
            <a:endParaRPr sz="7200" b="1" i="0" u="none" strike="noStrike" cap="none" dirty="0">
              <a:solidFill>
                <a:srgbClr val="231F20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98" name="Google Shape;98;p10"/>
          <p:cNvSpPr/>
          <p:nvPr/>
        </p:nvSpPr>
        <p:spPr>
          <a:xfrm>
            <a:off x="0" y="0"/>
            <a:ext cx="5951546" cy="1272400"/>
          </a:xfrm>
          <a:custGeom>
            <a:avLst/>
            <a:gdLst/>
            <a:ahLst/>
            <a:cxnLst/>
            <a:rect l="l" t="t" r="r" b="b"/>
            <a:pathLst>
              <a:path w="5951546" h="1272400" extrusionOk="0">
                <a:moveTo>
                  <a:pt x="0" y="0"/>
                </a:moveTo>
                <a:lnTo>
                  <a:pt x="5951546" y="0"/>
                </a:lnTo>
                <a:lnTo>
                  <a:pt x="5951546" y="1272400"/>
                </a:lnTo>
                <a:lnTo>
                  <a:pt x="0" y="12724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99" name="Google Shape;99;p10"/>
          <p:cNvSpPr/>
          <p:nvPr/>
        </p:nvSpPr>
        <p:spPr>
          <a:xfrm>
            <a:off x="7771511" y="9316747"/>
            <a:ext cx="1833686" cy="558048"/>
          </a:xfrm>
          <a:custGeom>
            <a:avLst/>
            <a:gdLst/>
            <a:ahLst/>
            <a:cxnLst/>
            <a:rect l="l" t="t" r="r" b="b"/>
            <a:pathLst>
              <a:path w="1833686" h="558048" extrusionOk="0">
                <a:moveTo>
                  <a:pt x="0" y="0"/>
                </a:moveTo>
                <a:lnTo>
                  <a:pt x="1833686" y="0"/>
                </a:lnTo>
                <a:lnTo>
                  <a:pt x="1833686" y="558048"/>
                </a:lnTo>
                <a:lnTo>
                  <a:pt x="0" y="55804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t="-2160" b="-2158"/>
            </a:stretch>
          </a:blipFill>
          <a:ln>
            <a:noFill/>
          </a:ln>
        </p:spPr>
      </p:sp>
      <p:sp>
        <p:nvSpPr>
          <p:cNvPr id="100" name="Google Shape;100;p10"/>
          <p:cNvSpPr/>
          <p:nvPr/>
        </p:nvSpPr>
        <p:spPr>
          <a:xfrm>
            <a:off x="9803767" y="9263300"/>
            <a:ext cx="724023" cy="664943"/>
          </a:xfrm>
          <a:custGeom>
            <a:avLst/>
            <a:gdLst/>
            <a:ahLst/>
            <a:cxnLst/>
            <a:rect l="l" t="t" r="r" b="b"/>
            <a:pathLst>
              <a:path w="724023" h="664943" extrusionOk="0">
                <a:moveTo>
                  <a:pt x="0" y="0"/>
                </a:moveTo>
                <a:lnTo>
                  <a:pt x="724024" y="0"/>
                </a:lnTo>
                <a:lnTo>
                  <a:pt x="724024" y="664942"/>
                </a:lnTo>
                <a:lnTo>
                  <a:pt x="0" y="66494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t="-2160" b="-2158"/>
            </a:stretch>
          </a:blipFill>
          <a:ln>
            <a:noFill/>
          </a:ln>
        </p:spPr>
      </p:sp>
      <p:sp>
        <p:nvSpPr>
          <p:cNvPr id="101" name="Google Shape;101;p10"/>
          <p:cNvSpPr/>
          <p:nvPr/>
        </p:nvSpPr>
        <p:spPr>
          <a:xfrm>
            <a:off x="10726360" y="9231941"/>
            <a:ext cx="828768" cy="727660"/>
          </a:xfrm>
          <a:custGeom>
            <a:avLst/>
            <a:gdLst/>
            <a:ahLst/>
            <a:cxnLst/>
            <a:rect l="l" t="t" r="r" b="b"/>
            <a:pathLst>
              <a:path w="828768" h="727660" extrusionOk="0">
                <a:moveTo>
                  <a:pt x="0" y="0"/>
                </a:moveTo>
                <a:lnTo>
                  <a:pt x="828769" y="0"/>
                </a:lnTo>
                <a:lnTo>
                  <a:pt x="828769" y="727660"/>
                </a:lnTo>
                <a:lnTo>
                  <a:pt x="0" y="7276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t="-2160" b="-2158"/>
            </a:stretch>
          </a:blipFill>
          <a:ln>
            <a:noFill/>
          </a:ln>
        </p:spPr>
      </p:sp>
      <p:sp>
        <p:nvSpPr>
          <p:cNvPr id="102" name="Google Shape;102;p10"/>
          <p:cNvSpPr/>
          <p:nvPr/>
        </p:nvSpPr>
        <p:spPr>
          <a:xfrm>
            <a:off x="12861137" y="9397793"/>
            <a:ext cx="2447936" cy="395956"/>
          </a:xfrm>
          <a:custGeom>
            <a:avLst/>
            <a:gdLst/>
            <a:ahLst/>
            <a:cxnLst/>
            <a:rect l="l" t="t" r="r" b="b"/>
            <a:pathLst>
              <a:path w="2447936" h="395956" extrusionOk="0">
                <a:moveTo>
                  <a:pt x="0" y="0"/>
                </a:moveTo>
                <a:lnTo>
                  <a:pt x="2447936" y="0"/>
                </a:lnTo>
                <a:lnTo>
                  <a:pt x="2447936" y="395956"/>
                </a:lnTo>
                <a:lnTo>
                  <a:pt x="0" y="39595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t="-2160" b="-2158"/>
            </a:stretch>
          </a:blipFill>
          <a:ln>
            <a:noFill/>
          </a:ln>
        </p:spPr>
      </p:sp>
      <p:sp>
        <p:nvSpPr>
          <p:cNvPr id="103" name="Google Shape;103;p10"/>
          <p:cNvSpPr/>
          <p:nvPr/>
        </p:nvSpPr>
        <p:spPr>
          <a:xfrm>
            <a:off x="16789735" y="9346334"/>
            <a:ext cx="1450759" cy="498873"/>
          </a:xfrm>
          <a:custGeom>
            <a:avLst/>
            <a:gdLst/>
            <a:ahLst/>
            <a:cxnLst/>
            <a:rect l="l" t="t" r="r" b="b"/>
            <a:pathLst>
              <a:path w="1450759" h="498873" extrusionOk="0">
                <a:moveTo>
                  <a:pt x="0" y="0"/>
                </a:moveTo>
                <a:lnTo>
                  <a:pt x="1450760" y="0"/>
                </a:lnTo>
                <a:lnTo>
                  <a:pt x="1450760" y="498873"/>
                </a:lnTo>
                <a:lnTo>
                  <a:pt x="0" y="49887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t="-2160" b="-2158"/>
            </a:stretch>
          </a:blipFill>
          <a:ln>
            <a:noFill/>
          </a:ln>
        </p:spPr>
      </p:sp>
      <p:sp>
        <p:nvSpPr>
          <p:cNvPr id="104" name="Google Shape;104;p10"/>
          <p:cNvSpPr/>
          <p:nvPr/>
        </p:nvSpPr>
        <p:spPr>
          <a:xfrm>
            <a:off x="15507643" y="9301506"/>
            <a:ext cx="1083522" cy="588530"/>
          </a:xfrm>
          <a:custGeom>
            <a:avLst/>
            <a:gdLst/>
            <a:ahLst/>
            <a:cxnLst/>
            <a:rect l="l" t="t" r="r" b="b"/>
            <a:pathLst>
              <a:path w="1083522" h="588530" extrusionOk="0">
                <a:moveTo>
                  <a:pt x="0" y="0"/>
                </a:moveTo>
                <a:lnTo>
                  <a:pt x="1083522" y="0"/>
                </a:lnTo>
                <a:lnTo>
                  <a:pt x="1083522" y="588530"/>
                </a:lnTo>
                <a:lnTo>
                  <a:pt x="0" y="58853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 t="-2160" b="-2158"/>
            </a:stretch>
          </a:blipFill>
          <a:ln>
            <a:noFill/>
          </a:ln>
        </p:spPr>
      </p:sp>
      <p:sp>
        <p:nvSpPr>
          <p:cNvPr id="105" name="Google Shape;105;p10"/>
          <p:cNvSpPr/>
          <p:nvPr/>
        </p:nvSpPr>
        <p:spPr>
          <a:xfrm>
            <a:off x="11753699" y="9160185"/>
            <a:ext cx="908869" cy="871172"/>
          </a:xfrm>
          <a:custGeom>
            <a:avLst/>
            <a:gdLst/>
            <a:ahLst/>
            <a:cxnLst/>
            <a:rect l="l" t="t" r="r" b="b"/>
            <a:pathLst>
              <a:path w="908869" h="871172" extrusionOk="0">
                <a:moveTo>
                  <a:pt x="0" y="0"/>
                </a:moveTo>
                <a:lnTo>
                  <a:pt x="908869" y="0"/>
                </a:lnTo>
                <a:lnTo>
                  <a:pt x="908869" y="871172"/>
                </a:lnTo>
                <a:lnTo>
                  <a:pt x="0" y="87117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3">
              <a:alphaModFix/>
            </a:blip>
            <a:stretch>
              <a:fillRect t="-2160" b="-2158"/>
            </a:stretch>
          </a:blipFill>
          <a:ln>
            <a:noFill/>
          </a:ln>
        </p:spPr>
      </p:sp>
      <p:sp>
        <p:nvSpPr>
          <p:cNvPr id="106" name="Google Shape;106;p10"/>
          <p:cNvSpPr/>
          <p:nvPr/>
        </p:nvSpPr>
        <p:spPr>
          <a:xfrm>
            <a:off x="204824" y="9536594"/>
            <a:ext cx="2536842" cy="520053"/>
          </a:xfrm>
          <a:custGeom>
            <a:avLst/>
            <a:gdLst/>
            <a:ahLst/>
            <a:cxnLst/>
            <a:rect l="l" t="t" r="r" b="b"/>
            <a:pathLst>
              <a:path w="2536842" h="520053" extrusionOk="0">
                <a:moveTo>
                  <a:pt x="0" y="0"/>
                </a:moveTo>
                <a:lnTo>
                  <a:pt x="2536842" y="0"/>
                </a:lnTo>
                <a:lnTo>
                  <a:pt x="2536842" y="520053"/>
                </a:lnTo>
                <a:lnTo>
                  <a:pt x="0" y="5200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4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07" name="Google Shape;107;p10"/>
          <p:cNvSpPr/>
          <p:nvPr/>
        </p:nvSpPr>
        <p:spPr>
          <a:xfrm>
            <a:off x="2645486" y="9397793"/>
            <a:ext cx="2584111" cy="734283"/>
          </a:xfrm>
          <a:custGeom>
            <a:avLst/>
            <a:gdLst/>
            <a:ahLst/>
            <a:cxnLst/>
            <a:rect l="l" t="t" r="r" b="b"/>
            <a:pathLst>
              <a:path w="2584111" h="734283" extrusionOk="0">
                <a:moveTo>
                  <a:pt x="0" y="0"/>
                </a:moveTo>
                <a:lnTo>
                  <a:pt x="2584111" y="0"/>
                </a:lnTo>
                <a:lnTo>
                  <a:pt x="2584111" y="734283"/>
                </a:lnTo>
                <a:lnTo>
                  <a:pt x="0" y="73428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5">
              <a:alphaModFix/>
            </a:blip>
            <a:stretch>
              <a:fillRect/>
            </a:stretch>
          </a:blipFill>
          <a:ln>
            <a:noFill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220</Words>
  <Application>Microsoft Office PowerPoint</Application>
  <PresentationFormat>Özel</PresentationFormat>
  <Paragraphs>27</Paragraphs>
  <Slides>6</Slides>
  <Notes>6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6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6</vt:i4>
      </vt:variant>
    </vt:vector>
  </HeadingPairs>
  <TitlesOfParts>
    <vt:vector size="13" baseType="lpstr">
      <vt:lpstr>Oswald</vt:lpstr>
      <vt:lpstr>Arial</vt:lpstr>
      <vt:lpstr>Bahnschrift Condensed</vt:lpstr>
      <vt:lpstr>Wingdings</vt:lpstr>
      <vt:lpstr>Calibri</vt:lpstr>
      <vt:lpstr>MS PGothic</vt:lpstr>
      <vt:lpstr>Office Theme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Elmo</dc:creator>
  <cp:lastModifiedBy>İbrahim Halil UZA</cp:lastModifiedBy>
  <cp:revision>7</cp:revision>
  <dcterms:created xsi:type="dcterms:W3CDTF">2006-08-16T00:00:00Z</dcterms:created>
  <dcterms:modified xsi:type="dcterms:W3CDTF">2026-05-19T18:02:08Z</dcterms:modified>
</cp:coreProperties>
</file>