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Arial Narrow"/>
      <p:regular r:id="rId17"/>
      <p:bold r:id="rId18"/>
      <p:italic r:id="rId19"/>
      <p:boldItalic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Montserrat Light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  <p:embeddedFont>
      <p:font typeface="DM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5" roundtripDataSignature="AMtx7mjKOXE/qQXLJmYp71enWlDZ7iwX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boldItalic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Light-bold.fntdata"/><Relationship Id="rId25" Type="http://schemas.openxmlformats.org/officeDocument/2006/relationships/font" Target="fonts/MontserratLight-regular.fntdata"/><Relationship Id="rId28" Type="http://schemas.openxmlformats.org/officeDocument/2006/relationships/font" Target="fonts/MontserratLight-boldItalic.fntdata"/><Relationship Id="rId27" Type="http://schemas.openxmlformats.org/officeDocument/2006/relationships/font" Target="fonts/Montserrat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DMSans-regular.fntdata"/><Relationship Id="rId30" Type="http://schemas.openxmlformats.org/officeDocument/2006/relationships/font" Target="fonts/Oswald-bold.fntdata"/><Relationship Id="rId11" Type="http://schemas.openxmlformats.org/officeDocument/2006/relationships/slide" Target="slides/slide6.xml"/><Relationship Id="rId33" Type="http://schemas.openxmlformats.org/officeDocument/2006/relationships/font" Target="fonts/DMSans-italic.fntdata"/><Relationship Id="rId10" Type="http://schemas.openxmlformats.org/officeDocument/2006/relationships/slide" Target="slides/slide5.xml"/><Relationship Id="rId32" Type="http://schemas.openxmlformats.org/officeDocument/2006/relationships/font" Target="fonts/DMSans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DM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rialNarrow-regular.fntdata"/><Relationship Id="rId16" Type="http://schemas.openxmlformats.org/officeDocument/2006/relationships/slide" Target="slides/slide11.xml"/><Relationship Id="rId19" Type="http://schemas.openxmlformats.org/officeDocument/2006/relationships/font" Target="fonts/ArialNarrow-italic.fntdata"/><Relationship Id="rId18" Type="http://schemas.openxmlformats.org/officeDocument/2006/relationships/font" Target="fonts/ArialNarr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The objective of this section is to integrate multiple sensing and logging components into a unified drone-based system capable of collecting and storing environmental and geolocation data. Using the NodeMCU (ESP8266), you will combine the NEO-6M GPS module, the BME680 environmental sensor, and the microSD card module to build a functional custom data logger. This setup will record real-time temperature, humidity, pressure, gas, and location information into a .csv file that can be easily opened and analyzed. The goal is to demonstrate how a simple, low-cost embedded system can support advanced environmental monitoring tasks when applied in the right context.</a:t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72d57106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g3572d571064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735765a1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g35735765a12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735765a1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5735765a12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735765a12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g35735765a12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735765a12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g35735765a12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735765a12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35735765a12_0_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73476cf0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g3573476cf09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2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hyperlink" Target="http://kepler.gl" TargetMode="External"/><Relationship Id="rId8" Type="http://schemas.openxmlformats.org/officeDocument/2006/relationships/hyperlink" Target="http://kepler.g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10" Type="http://schemas.openxmlformats.org/officeDocument/2006/relationships/image" Target="../media/image6.png"/><Relationship Id="rId9" Type="http://schemas.openxmlformats.org/officeDocument/2006/relationships/hyperlink" Target="https://kepler.gl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hyperlink" Target="https://kepler.gl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37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hyperlink" Target="https://www.google.com/mymaps" TargetMode="External"/><Relationship Id="rId8" Type="http://schemas.openxmlformats.org/officeDocument/2006/relationships/image" Target="../media/image3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39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40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21.png"/><Relationship Id="rId10" Type="http://schemas.openxmlformats.org/officeDocument/2006/relationships/image" Target="../media/image32.png"/><Relationship Id="rId13" Type="http://schemas.openxmlformats.org/officeDocument/2006/relationships/image" Target="../media/image26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30.png"/><Relationship Id="rId13" Type="http://schemas.openxmlformats.org/officeDocument/2006/relationships/image" Target="../media/image21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Relationship Id="rId15" Type="http://schemas.openxmlformats.org/officeDocument/2006/relationships/image" Target="../media/image26.png"/><Relationship Id="rId14" Type="http://schemas.openxmlformats.org/officeDocument/2006/relationships/image" Target="../media/image5.png"/><Relationship Id="rId5" Type="http://schemas.openxmlformats.org/officeDocument/2006/relationships/image" Target="../media/image35.png"/><Relationship Id="rId6" Type="http://schemas.openxmlformats.org/officeDocument/2006/relationships/image" Target="../media/image11.png"/><Relationship Id="rId7" Type="http://schemas.openxmlformats.org/officeDocument/2006/relationships/image" Target="../media/image20.png"/><Relationship Id="rId8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67" l="0" r="0" t="-38869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7659121">
            <a:off x="15091031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"/>
          <p:cNvGrpSpPr/>
          <p:nvPr/>
        </p:nvGrpSpPr>
        <p:grpSpPr>
          <a:xfrm>
            <a:off x="4236347" y="3103606"/>
            <a:ext cx="9815307" cy="4307509"/>
            <a:chOff x="0" y="-19050"/>
            <a:chExt cx="1895495" cy="831850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1895495" cy="8128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88" name="Google Shape;88;p1"/>
            <p:cNvSpPr txBox="1"/>
            <p:nvPr/>
          </p:nvSpPr>
          <p:spPr>
            <a:xfrm>
              <a:off x="0" y="-19050"/>
              <a:ext cx="1895495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0" y="0"/>
            <a:ext cx="11057602" cy="2364039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 txBox="1"/>
          <p:nvPr/>
        </p:nvSpPr>
        <p:spPr>
          <a:xfrm>
            <a:off x="4236347" y="4348786"/>
            <a:ext cx="9815400" cy="6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Data Visualization</a:t>
            </a:r>
            <a:endParaRPr b="0" i="0" sz="1800" u="none" cap="none" strike="noStrike">
              <a:solidFill>
                <a:srgbClr val="C8102E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1643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36347" y="3438109"/>
            <a:ext cx="9815400" cy="20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Turning Flight Data into Insight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2"/>
              <a:buFont typeface="Arial"/>
              <a:buNone/>
            </a:pPr>
            <a:r>
              <a:t/>
            </a:r>
            <a:endParaRPr b="1" i="0" sz="7062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04824" y="9397101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2645486" y="9258300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4F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 rot="7659121">
            <a:off x="-4012602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9" name="Google Shape;99;p2"/>
          <p:cNvGrpSpPr/>
          <p:nvPr/>
        </p:nvGrpSpPr>
        <p:grpSpPr>
          <a:xfrm>
            <a:off x="5019325" y="2829376"/>
            <a:ext cx="1400494" cy="2989939"/>
            <a:chOff x="0" y="-19050"/>
            <a:chExt cx="368852" cy="1729188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368852" cy="1710137"/>
            </a:xfrm>
            <a:custGeom>
              <a:rect b="b" l="l" r="r" t="t"/>
              <a:pathLst>
                <a:path extrusionOk="0" h="1710137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710137"/>
                  </a:lnTo>
                  <a:lnTo>
                    <a:pt x="0" y="171013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</p:sp>
        <p:sp>
          <p:nvSpPr>
            <p:cNvPr id="101" name="Google Shape;101;p2"/>
            <p:cNvSpPr txBox="1"/>
            <p:nvPr/>
          </p:nvSpPr>
          <p:spPr>
            <a:xfrm>
              <a:off x="0" y="-19050"/>
              <a:ext cx="368852" cy="1729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 txBox="1"/>
          <p:nvPr/>
        </p:nvSpPr>
        <p:spPr>
          <a:xfrm>
            <a:off x="4980992" y="1036994"/>
            <a:ext cx="7416941" cy="16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81"/>
              <a:buFont typeface="Arial"/>
              <a:buNone/>
            </a:pPr>
            <a:r>
              <a:rPr b="1" i="0" lang="en-US" sz="9981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CONTENT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 rot="2016048">
            <a:off x="12243487" y="-1005305"/>
            <a:ext cx="10749463" cy="2687366"/>
          </a:xfrm>
          <a:custGeom>
            <a:rect b="b" l="l" r="r" t="t"/>
            <a:pathLst>
              <a:path extrusionOk="0"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5231353" y="3225185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5231353" y="4022304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5231353" y="4903461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6550830" y="5037819"/>
            <a:ext cx="60765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Google My Maps</a:t>
            </a:r>
            <a:endParaRPr b="1"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just">
              <a:lnSpc>
                <a:spcPct val="138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3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6550824" y="3359538"/>
            <a:ext cx="7181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Clean Your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6478850" y="4037695"/>
            <a:ext cx="5194800" cy="5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524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Kepler</a:t>
            </a:r>
            <a:endParaRPr sz="2524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 txBox="1"/>
          <p:nvPr/>
        </p:nvSpPr>
        <p:spPr>
          <a:xfrm>
            <a:off x="2926719" y="95548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22860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Clean Your Data</a:t>
            </a:r>
            <a:endParaRPr>
              <a:solidFill>
                <a:schemeClr val="dk1"/>
              </a:solidFill>
            </a:endParaRPr>
          </a:p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 rot="-4176364">
            <a:off x="-4105129" y="6530238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847300" y="2981750"/>
            <a:ext cx="14565300" cy="87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br>
              <a:rPr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Before using </a:t>
            </a:r>
            <a:r>
              <a:rPr lang="en-US" sz="2586">
                <a:solidFill>
                  <a:srgbClr val="100F0D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Kepler</a:t>
            </a:r>
            <a:r>
              <a:rPr lang="en-US" sz="2586">
                <a:solidFill>
                  <a:srgbClr val="100F0D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.gl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or google maps, it's essential to clean your log.csv to remove: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 Narrow"/>
              <a:buChar char="●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Rows with "Invalid" in Latitude or Longitude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 Narrow"/>
              <a:buChar char="●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Duplicated headers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How to Clean: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1-Open log.csv in Excel, Google Sheets, or a text editor.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2-Use CTRL + F (or ⌘ + F) to search for "Invalid" and duplicated header information like “Date,Time,Latitude,Longitude,Temperature(C),Humidity(%),Pressure(hPa),Gas(kOhms),Altitude(m)”— delete any rows that contain it.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3-Save the cleaned version as log_clean.csv.</a:t>
            </a:r>
            <a:b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1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72d571064_0_6"/>
          <p:cNvSpPr/>
          <p:nvPr/>
        </p:nvSpPr>
        <p:spPr>
          <a:xfrm rot="10800000">
            <a:off x="9315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60" l="0" r="0" t="-38869"/>
            </a:stretch>
          </a:blipFill>
          <a:ln>
            <a:noFill/>
          </a:ln>
        </p:spPr>
      </p:sp>
      <p:sp>
        <p:nvSpPr>
          <p:cNvPr id="126" name="Google Shape;126;g3572d571064_0_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g3572d571064_0_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g3572d571064_0_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g3572d571064_0_6"/>
          <p:cNvSpPr txBox="1"/>
          <p:nvPr/>
        </p:nvSpPr>
        <p:spPr>
          <a:xfrm>
            <a:off x="3324669" y="16488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Kepler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0" name="Google Shape;130;g3572d571064_0_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g3572d571064_0_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g3572d571064_0_6"/>
          <p:cNvSpPr txBox="1"/>
          <p:nvPr/>
        </p:nvSpPr>
        <p:spPr>
          <a:xfrm>
            <a:off x="2143829" y="3137400"/>
            <a:ext cx="8175300" cy="23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</a:t>
            </a:r>
            <a:r>
              <a:rPr lang="en-US" sz="2186">
                <a:solidFill>
                  <a:srgbClr val="100F0D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en-US" sz="2186">
                <a:solidFill>
                  <a:srgbClr val="100F0D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https://kepler.gl/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3" name="Google Shape;133;g3572d571064_0_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08450" y="3137400"/>
            <a:ext cx="9689575" cy="22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3572d571064_0_6"/>
          <p:cNvSpPr txBox="1"/>
          <p:nvPr/>
        </p:nvSpPr>
        <p:spPr>
          <a:xfrm>
            <a:off x="2040450" y="4131700"/>
            <a:ext cx="39912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Click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Get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Started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735765a12_0_7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g35735765a12_0_7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g35735765a12_0_7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g35735765a12_0_7"/>
          <p:cNvSpPr txBox="1"/>
          <p:nvPr/>
        </p:nvSpPr>
        <p:spPr>
          <a:xfrm>
            <a:off x="3324669" y="16488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Kepler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3" name="Google Shape;143;g35735765a12_0_7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g35735765a12_0_7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g35735765a12_0_7"/>
          <p:cNvSpPr txBox="1"/>
          <p:nvPr/>
        </p:nvSpPr>
        <p:spPr>
          <a:xfrm>
            <a:off x="2143822" y="3137400"/>
            <a:ext cx="14775900" cy="29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Upload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your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file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 the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“Add Data To Map”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Kepler will process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file and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automatically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detect your location fields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6" name="Google Shape;146;g35735765a12_0_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30263" y="4580450"/>
            <a:ext cx="11203026" cy="495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735765a12_0_38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g35735765a12_0_38"/>
          <p:cNvSpPr/>
          <p:nvPr/>
        </p:nvSpPr>
        <p:spPr>
          <a:xfrm>
            <a:off x="4994936" y="784625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g35735765a12_0_38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g35735765a12_0_38"/>
          <p:cNvSpPr txBox="1"/>
          <p:nvPr/>
        </p:nvSpPr>
        <p:spPr>
          <a:xfrm>
            <a:off x="3367494" y="481833"/>
            <a:ext cx="11553000" cy="54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22860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Google My Maps</a:t>
            </a:r>
            <a:endParaRPr b="1"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5" name="Google Shape;155;g35735765a12_0_38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g35735765a12_0_38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g35735765a12_0_38"/>
          <p:cNvSpPr txBox="1"/>
          <p:nvPr/>
        </p:nvSpPr>
        <p:spPr>
          <a:xfrm>
            <a:off x="2093022" y="1780800"/>
            <a:ext cx="14775900" cy="3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Open Google My Maps</a:t>
            </a:r>
            <a:b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 </a:t>
            </a:r>
            <a:r>
              <a:rPr b="1" lang="en-US" sz="2186">
                <a:solidFill>
                  <a:srgbClr val="100F0D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https://www.google.com/mymaps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using any browser.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Make sure you are signed in to your Google account.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58" name="Google Shape;158;g35735765a12_0_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35325" y="3244675"/>
            <a:ext cx="13028550" cy="209100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159" name="Google Shape;159;g35735765a12_0_38"/>
          <p:cNvSpPr txBox="1"/>
          <p:nvPr/>
        </p:nvSpPr>
        <p:spPr>
          <a:xfrm>
            <a:off x="2093022" y="5660475"/>
            <a:ext cx="14775900" cy="28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Create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New Map</a:t>
            </a:r>
            <a:b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Click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on the button labeled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"Create a New Map".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 blank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map will open,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ready for customization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60" name="Google Shape;160;g35735765a12_0_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04575" y="6803563"/>
            <a:ext cx="12890060" cy="329640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735765a12_0_55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g35735765a12_0_55"/>
          <p:cNvSpPr/>
          <p:nvPr/>
        </p:nvSpPr>
        <p:spPr>
          <a:xfrm>
            <a:off x="4994936" y="784625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g35735765a12_0_55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g35735765a12_0_55"/>
          <p:cNvSpPr txBox="1"/>
          <p:nvPr/>
        </p:nvSpPr>
        <p:spPr>
          <a:xfrm>
            <a:off x="3596119" y="541108"/>
            <a:ext cx="11553000" cy="54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22860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Google My Maps</a:t>
            </a:r>
            <a:endParaRPr b="1"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9" name="Google Shape;169;g35735765a12_0_55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g35735765a12_0_55"/>
          <p:cNvSpPr/>
          <p:nvPr/>
        </p:nvSpPr>
        <p:spPr>
          <a:xfrm rot="-4179716">
            <a:off x="-4107483" y="70585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g35735765a12_0_55"/>
          <p:cNvSpPr txBox="1"/>
          <p:nvPr/>
        </p:nvSpPr>
        <p:spPr>
          <a:xfrm>
            <a:off x="2093022" y="1780800"/>
            <a:ext cx="14775900" cy="3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Import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Your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CSV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File</a:t>
            </a:r>
            <a:b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 the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left panel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under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"Untitled Layer", click “Import”.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This allows you to upload data from your computer.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2" name="Google Shape;172;g35735765a12_0_55"/>
          <p:cNvSpPr txBox="1"/>
          <p:nvPr/>
        </p:nvSpPr>
        <p:spPr>
          <a:xfrm>
            <a:off x="2135372" y="7455000"/>
            <a:ext cx="14775900" cy="28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Upload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Cleaned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File</a:t>
            </a:r>
            <a:b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73" name="Google Shape;173;g35735765a12_0_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4250" y="3241750"/>
            <a:ext cx="8985800" cy="388275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735765a12_0_71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g35735765a12_0_71"/>
          <p:cNvSpPr/>
          <p:nvPr/>
        </p:nvSpPr>
        <p:spPr>
          <a:xfrm>
            <a:off x="4994936" y="784625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g35735765a12_0_71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g35735765a12_0_71"/>
          <p:cNvSpPr txBox="1"/>
          <p:nvPr/>
        </p:nvSpPr>
        <p:spPr>
          <a:xfrm>
            <a:off x="3596119" y="541108"/>
            <a:ext cx="11553000" cy="54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22860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Google My Maps</a:t>
            </a:r>
            <a:endParaRPr b="1"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2" name="Google Shape;182;g35735765a12_0_71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g35735765a12_0_71"/>
          <p:cNvSpPr/>
          <p:nvPr/>
        </p:nvSpPr>
        <p:spPr>
          <a:xfrm rot="-4179716">
            <a:off x="-4107483" y="70585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84" name="Google Shape;184;g35735765a12_0_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2925" y="2981750"/>
            <a:ext cx="6979925" cy="5913225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85" name="Google Shape;185;g35735765a12_0_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15500" y="2887125"/>
            <a:ext cx="7490639" cy="600785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735765a12_0_88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g35735765a12_0_88"/>
          <p:cNvSpPr/>
          <p:nvPr/>
        </p:nvSpPr>
        <p:spPr>
          <a:xfrm>
            <a:off x="4994936" y="784625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g35735765a12_0_88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g35735765a12_0_88"/>
          <p:cNvSpPr txBox="1"/>
          <p:nvPr/>
        </p:nvSpPr>
        <p:spPr>
          <a:xfrm>
            <a:off x="3596119" y="541108"/>
            <a:ext cx="11553000" cy="54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22860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Google My Maps</a:t>
            </a:r>
            <a:endParaRPr b="1"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4" name="Google Shape;194;g35735765a12_0_88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g35735765a12_0_88"/>
          <p:cNvSpPr/>
          <p:nvPr/>
        </p:nvSpPr>
        <p:spPr>
          <a:xfrm rot="-4179716">
            <a:off x="-4107483" y="70585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96" name="Google Shape;196;g35735765a12_0_8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86650" y="2087225"/>
            <a:ext cx="12322400" cy="7280425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73476cf09_0_28"/>
          <p:cNvSpPr/>
          <p:nvPr/>
        </p:nvSpPr>
        <p:spPr>
          <a:xfrm rot="-10584138">
            <a:off x="14015482" y="-4830460"/>
            <a:ext cx="20110012" cy="18904449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g3573476cf09_0_28"/>
          <p:cNvSpPr txBox="1"/>
          <p:nvPr/>
        </p:nvSpPr>
        <p:spPr>
          <a:xfrm>
            <a:off x="1561733" y="2143145"/>
            <a:ext cx="80976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Hands 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3573476cf09_0_28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g3573476cf09_0_28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158" l="0" r="0" t="-2158"/>
            </a:stretch>
          </a:blipFill>
          <a:ln>
            <a:noFill/>
          </a:ln>
        </p:spPr>
      </p:sp>
      <p:sp>
        <p:nvSpPr>
          <p:cNvPr id="205" name="Google Shape;205;g3573476cf09_0_28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158" l="0" r="0" t="-2158"/>
            </a:stretch>
          </a:blipFill>
          <a:ln>
            <a:noFill/>
          </a:ln>
        </p:spPr>
      </p:sp>
      <p:sp>
        <p:nvSpPr>
          <p:cNvPr id="206" name="Google Shape;206;g3573476cf09_0_28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8" l="0" r="0" t="-2158"/>
            </a:stretch>
          </a:blipFill>
          <a:ln>
            <a:noFill/>
          </a:ln>
        </p:spPr>
      </p:sp>
      <p:sp>
        <p:nvSpPr>
          <p:cNvPr id="207" name="Google Shape;207;g3573476cf09_0_28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8" l="0" r="0" t="-2158"/>
            </a:stretch>
          </a:blipFill>
          <a:ln>
            <a:noFill/>
          </a:ln>
        </p:spPr>
      </p:sp>
      <p:sp>
        <p:nvSpPr>
          <p:cNvPr id="208" name="Google Shape;208;g3573476cf09_0_28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8" l="0" r="0" t="-2158"/>
            </a:stretch>
          </a:blipFill>
          <a:ln>
            <a:noFill/>
          </a:ln>
        </p:spPr>
      </p:sp>
      <p:sp>
        <p:nvSpPr>
          <p:cNvPr id="209" name="Google Shape;209;g3573476cf09_0_28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8" l="0" r="0" t="-2158"/>
            </a:stretch>
          </a:blipFill>
          <a:ln>
            <a:noFill/>
          </a:ln>
        </p:spPr>
      </p:sp>
      <p:sp>
        <p:nvSpPr>
          <p:cNvPr id="210" name="Google Shape;210;g3573476cf09_0_28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8" l="0" r="0" t="-2158"/>
            </a:stretch>
          </a:blipFill>
          <a:ln>
            <a:noFill/>
          </a:ln>
        </p:spPr>
      </p:sp>
      <p:sp>
        <p:nvSpPr>
          <p:cNvPr id="211" name="Google Shape;211;g3573476cf09_0_28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g3573476cf09_0_28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g3573476cf09_0_28"/>
          <p:cNvSpPr txBox="1"/>
          <p:nvPr/>
        </p:nvSpPr>
        <p:spPr>
          <a:xfrm>
            <a:off x="1159350" y="3909200"/>
            <a:ext cx="16115700" cy="5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0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Your </a:t>
            </a:r>
            <a:r>
              <a:rPr b="1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mission</a:t>
            </a:r>
            <a:r>
              <a:rPr b="0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b="0" i="0" sz="25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br>
              <a:rPr b="0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Follow </a:t>
            </a:r>
            <a:r>
              <a:rPr b="0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this </a:t>
            </a:r>
            <a:r>
              <a:rPr b="1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presentation </a:t>
            </a:r>
            <a:r>
              <a:rPr b="0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the </a:t>
            </a:r>
            <a:r>
              <a:rPr b="1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handbook </a:t>
            </a:r>
            <a:r>
              <a:rPr b="0" i="0" lang="en-US" sz="25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(https://docs.google.com/document/d/19S4BqSk_Rdi75qzwWkpkeVnbttc9otIEB-O9kfYv9Ww/edit?usp=sharing) as your guide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t/>
            </a:r>
            <a:endParaRPr b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Follow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this steps and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visualize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your data !!</a:t>
            </a:r>
            <a:endParaRPr i="0" sz="25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67" l="0" r="0" t="-38869"/>
            </a:stretch>
          </a:blipFill>
          <a:ln>
            <a:noFill/>
          </a:ln>
        </p:spPr>
      </p:sp>
      <p:sp>
        <p:nvSpPr>
          <p:cNvPr id="219" name="Google Shape;219;p10"/>
          <p:cNvSpPr/>
          <p:nvPr/>
        </p:nvSpPr>
        <p:spPr>
          <a:xfrm rot="-10584138">
            <a:off x="14022961" y="-4833919"/>
            <a:ext cx="20110012" cy="18908370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10"/>
          <p:cNvSpPr txBox="1"/>
          <p:nvPr/>
        </p:nvSpPr>
        <p:spPr>
          <a:xfrm>
            <a:off x="1561733" y="2143145"/>
            <a:ext cx="8097687" cy="254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THANK'S FOR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YOUR ATTENTION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"/>
          <p:cNvSpPr/>
          <p:nvPr/>
        </p:nvSpPr>
        <p:spPr>
          <a:xfrm flipH="1">
            <a:off x="-4254153" y="7476061"/>
            <a:ext cx="11881594" cy="3564478"/>
          </a:xfrm>
          <a:custGeom>
            <a:rect b="b" l="l" r="r" t="t"/>
            <a:pathLst>
              <a:path extrusionOk="0" h="3564478" w="11881594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10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10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0" l="0" r="0" t="-2156"/>
            </a:stretch>
          </a:blipFill>
          <a:ln>
            <a:noFill/>
          </a:ln>
        </p:spPr>
      </p:sp>
      <p:sp>
        <p:nvSpPr>
          <p:cNvPr id="224" name="Google Shape;224;p10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0" l="0" r="0" t="-2156"/>
            </a:stretch>
          </a:blipFill>
          <a:ln>
            <a:noFill/>
          </a:ln>
        </p:spPr>
      </p:sp>
      <p:sp>
        <p:nvSpPr>
          <p:cNvPr id="225" name="Google Shape;225;p10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0" l="0" r="0" t="-2156"/>
            </a:stretch>
          </a:blipFill>
          <a:ln>
            <a:noFill/>
          </a:ln>
        </p:spPr>
      </p:sp>
      <p:sp>
        <p:nvSpPr>
          <p:cNvPr id="226" name="Google Shape;226;p10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0" l="0" r="0" t="-2156"/>
            </a:stretch>
          </a:blipFill>
          <a:ln>
            <a:noFill/>
          </a:ln>
        </p:spPr>
      </p:sp>
      <p:sp>
        <p:nvSpPr>
          <p:cNvPr id="227" name="Google Shape;227;p10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0" l="0" r="0" t="-2156"/>
            </a:stretch>
          </a:blipFill>
          <a:ln>
            <a:noFill/>
          </a:ln>
        </p:spPr>
      </p:sp>
      <p:sp>
        <p:nvSpPr>
          <p:cNvPr id="228" name="Google Shape;228;p10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50" l="0" r="0" t="-2156"/>
            </a:stretch>
          </a:blipFill>
          <a:ln>
            <a:noFill/>
          </a:ln>
        </p:spPr>
      </p:sp>
      <p:sp>
        <p:nvSpPr>
          <p:cNvPr id="229" name="Google Shape;229;p10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2150" l="0" r="0" t="-2156"/>
            </a:stretch>
          </a:blipFill>
          <a:ln>
            <a:noFill/>
          </a:ln>
        </p:spPr>
      </p:sp>
      <p:sp>
        <p:nvSpPr>
          <p:cNvPr id="230" name="Google Shape;230;p10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10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