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10287000" cx="18288000"/>
  <p:notesSz cx="6858000" cy="9144000"/>
  <p:embeddedFontLst>
    <p:embeddedFont>
      <p:font typeface="Montserrat"/>
      <p:regular r:id="rId14"/>
      <p:bold r:id="rId15"/>
      <p:italic r:id="rId16"/>
      <p:boldItalic r:id="rId17"/>
    </p:embeddedFont>
    <p:embeddedFont>
      <p:font typeface="Arial Narrow"/>
      <p:regular r:id="rId18"/>
      <p:bold r:id="rId19"/>
      <p:italic r:id="rId20"/>
      <p:boldItalic r:id="rId21"/>
    </p:embeddedFont>
    <p:embeddedFont>
      <p:font typeface="Montserrat Light"/>
      <p:regular r:id="rId22"/>
      <p:bold r:id="rId23"/>
      <p:italic r:id="rId24"/>
      <p:boldItalic r:id="rId25"/>
    </p:embeddedFont>
    <p:embeddedFont>
      <p:font typeface="Oswald"/>
      <p:regular r:id="rId26"/>
      <p:bold r:id="rId27"/>
    </p:embeddedFont>
    <p:embeddedFont>
      <p:font typeface="Roboto Mono"/>
      <p:regular r:id="rId28"/>
      <p:bold r:id="rId29"/>
      <p:italic r:id="rId30"/>
      <p:boldItalic r:id="rId31"/>
    </p:embeddedFont>
    <p:embeddedFont>
      <p:font typeface="DM Sans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6" roundtripDataSignature="AMtx7miV7B3mRYPC+sFlMIRVzqB+DqBS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rialNarrow-italic.fntdata"/><Relationship Id="rId22" Type="http://schemas.openxmlformats.org/officeDocument/2006/relationships/font" Target="fonts/MontserratLight-regular.fntdata"/><Relationship Id="rId21" Type="http://schemas.openxmlformats.org/officeDocument/2006/relationships/font" Target="fonts/ArialNarrow-boldItalic.fntdata"/><Relationship Id="rId24" Type="http://schemas.openxmlformats.org/officeDocument/2006/relationships/font" Target="fonts/MontserratLight-italic.fntdata"/><Relationship Id="rId23" Type="http://schemas.openxmlformats.org/officeDocument/2006/relationships/font" Target="fonts/Montserrat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swald-regular.fntdata"/><Relationship Id="rId25" Type="http://schemas.openxmlformats.org/officeDocument/2006/relationships/font" Target="fonts/MontserratLight-boldItalic.fntdata"/><Relationship Id="rId28" Type="http://schemas.openxmlformats.org/officeDocument/2006/relationships/font" Target="fonts/RobotoMono-regular.fntdata"/><Relationship Id="rId27" Type="http://schemas.openxmlformats.org/officeDocument/2006/relationships/font" Target="fonts/Oswald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Mon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Mono-boldItalic.fntdata"/><Relationship Id="rId30" Type="http://schemas.openxmlformats.org/officeDocument/2006/relationships/font" Target="fonts/RobotoMono-italic.fntdata"/><Relationship Id="rId11" Type="http://schemas.openxmlformats.org/officeDocument/2006/relationships/slide" Target="slides/slide6.xml"/><Relationship Id="rId33" Type="http://schemas.openxmlformats.org/officeDocument/2006/relationships/font" Target="fonts/DMSans-bold.fntdata"/><Relationship Id="rId10" Type="http://schemas.openxmlformats.org/officeDocument/2006/relationships/slide" Target="slides/slide5.xml"/><Relationship Id="rId32" Type="http://schemas.openxmlformats.org/officeDocument/2006/relationships/font" Target="fonts/DMSans-regular.fntdata"/><Relationship Id="rId13" Type="http://schemas.openxmlformats.org/officeDocument/2006/relationships/slide" Target="slides/slide8.xml"/><Relationship Id="rId35" Type="http://schemas.openxmlformats.org/officeDocument/2006/relationships/font" Target="fonts/DMSans-boldItalic.fntdata"/><Relationship Id="rId12" Type="http://schemas.openxmlformats.org/officeDocument/2006/relationships/slide" Target="slides/slide7.xml"/><Relationship Id="rId34" Type="http://schemas.openxmlformats.org/officeDocument/2006/relationships/font" Target="fonts/DMSans-italic.fntdata"/><Relationship Id="rId15" Type="http://schemas.openxmlformats.org/officeDocument/2006/relationships/font" Target="fonts/Montserrat-bold.fntdata"/><Relationship Id="rId14" Type="http://schemas.openxmlformats.org/officeDocument/2006/relationships/font" Target="fonts/Montserrat-regular.fntdata"/><Relationship Id="rId36" Type="http://customschemas.google.com/relationships/presentationmetadata" Target="metadata"/><Relationship Id="rId17" Type="http://schemas.openxmlformats.org/officeDocument/2006/relationships/font" Target="fonts/Montserrat-boldItalic.fntdata"/><Relationship Id="rId16" Type="http://schemas.openxmlformats.org/officeDocument/2006/relationships/font" Target="fonts/Montserrat-italic.fntdata"/><Relationship Id="rId19" Type="http://schemas.openxmlformats.org/officeDocument/2006/relationships/font" Target="fonts/ArialNarrow-bold.fntdata"/><Relationship Id="rId18" Type="http://schemas.openxmlformats.org/officeDocument/2006/relationships/font" Target="fonts/ArialNarrow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Welcome! Today we’ll explore how to </a:t>
            </a:r>
            <a:r>
              <a:rPr b="1" lang="en-US">
                <a:solidFill>
                  <a:schemeClr val="dk1"/>
                </a:solidFill>
              </a:rPr>
              <a:t>log data to a microSD card</a:t>
            </a:r>
            <a:r>
              <a:rPr lang="en-US">
                <a:solidFill>
                  <a:schemeClr val="dk1"/>
                </a:solidFill>
              </a:rPr>
              <a:t>, enabling offline data collection.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is extremely useful when your project runs in a remote location without internet or constant supervision.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Instead of sending data over Wi-Fi, we’ll write it to a file on a microSD card that can be retrieved later.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Here's what we’ll cover in four key steps: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Install the Required Libraries</a:t>
            </a:r>
            <a:r>
              <a:rPr lang="en-US">
                <a:solidFill>
                  <a:schemeClr val="dk1"/>
                </a:solidFill>
              </a:rPr>
              <a:t> – enabling SD card support in the Arduino IDE.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Example Code</a:t>
            </a:r>
            <a:r>
              <a:rPr lang="en-US">
                <a:solidFill>
                  <a:schemeClr val="dk1"/>
                </a:solidFill>
              </a:rPr>
              <a:t> – to demonstrate how data is saved to a file.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Wiring the SD Module</a:t>
            </a:r>
            <a:r>
              <a:rPr lang="en-US">
                <a:solidFill>
                  <a:schemeClr val="dk1"/>
                </a:solidFill>
              </a:rPr>
              <a:t> – connecting the SD reader to your microcontroller.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Prepare the microSD Card</a:t>
            </a:r>
            <a:r>
              <a:rPr lang="en-US">
                <a:solidFill>
                  <a:schemeClr val="dk1"/>
                </a:solidFill>
              </a:rPr>
              <a:t> – formatting and setting it up to store text logs.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slide shows the wiring of a </a:t>
            </a:r>
            <a:r>
              <a:rPr b="1" lang="en-US">
                <a:solidFill>
                  <a:schemeClr val="dk1"/>
                </a:solidFill>
              </a:rPr>
              <a:t>microSD card module</a:t>
            </a:r>
            <a:r>
              <a:rPr lang="en-US">
                <a:solidFill>
                  <a:schemeClr val="dk1"/>
                </a:solidFill>
              </a:rPr>
              <a:t> to a microcontroller (e.g., ESP8266 or ESP32).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These modules use the </a:t>
            </a:r>
            <a:r>
              <a:rPr b="1" lang="en-US">
                <a:solidFill>
                  <a:schemeClr val="dk1"/>
                </a:solidFill>
              </a:rPr>
              <a:t>SPI protocol</a:t>
            </a:r>
            <a:r>
              <a:rPr lang="en-US">
                <a:solidFill>
                  <a:schemeClr val="dk1"/>
                </a:solidFill>
              </a:rPr>
              <a:t> for communication. Let me explain: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SPI (Serial Peripheral Interface) is a way for microcontrollers to talk to devices like SD cards using 4 main lines: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MOSI (Master Out Slave In)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MISO (Master In Slave Out)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SCK (Clock)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b="1" lang="en-US">
                <a:solidFill>
                  <a:schemeClr val="dk1"/>
                </a:solidFill>
              </a:rPr>
              <a:t>CS (Chip Select)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Typical pin connections: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MOSI</a:t>
            </a:r>
            <a:r>
              <a:rPr lang="en-US">
                <a:solidFill>
                  <a:schemeClr val="dk1"/>
                </a:solidFill>
              </a:rPr>
              <a:t> → D7 (GPIO13), </a:t>
            </a:r>
            <a:r>
              <a:rPr b="1" lang="en-US">
                <a:solidFill>
                  <a:schemeClr val="dk1"/>
                </a:solidFill>
              </a:rPr>
              <a:t>MISO</a:t>
            </a:r>
            <a:r>
              <a:rPr lang="en-US">
                <a:solidFill>
                  <a:schemeClr val="dk1"/>
                </a:solidFill>
              </a:rPr>
              <a:t> → D6 (GPIO12), </a:t>
            </a:r>
            <a:r>
              <a:rPr b="1" lang="en-US">
                <a:solidFill>
                  <a:schemeClr val="dk1"/>
                </a:solidFill>
              </a:rPr>
              <a:t>SCK</a:t>
            </a:r>
            <a:r>
              <a:rPr lang="en-US">
                <a:solidFill>
                  <a:schemeClr val="dk1"/>
                </a:solidFill>
              </a:rPr>
              <a:t> → D5 (GPIO14), </a:t>
            </a:r>
            <a:r>
              <a:rPr b="1" lang="en-US">
                <a:solidFill>
                  <a:schemeClr val="dk1"/>
                </a:solidFill>
              </a:rPr>
              <a:t>CS</a:t>
            </a:r>
            <a:r>
              <a:rPr lang="en-US">
                <a:solidFill>
                  <a:schemeClr val="dk1"/>
                </a:solidFill>
              </a:rPr>
              <a:t> → D8 (GPIO15)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VCC</a:t>
            </a:r>
            <a:r>
              <a:rPr lang="en-US">
                <a:solidFill>
                  <a:schemeClr val="dk1"/>
                </a:solidFill>
              </a:rPr>
              <a:t> → 3.3V or 5V (check your module!), </a:t>
            </a:r>
            <a:r>
              <a:rPr b="1" lang="en-US">
                <a:solidFill>
                  <a:schemeClr val="dk1"/>
                </a:solidFill>
              </a:rPr>
              <a:t>GND</a:t>
            </a:r>
            <a:r>
              <a:rPr lang="en-US">
                <a:solidFill>
                  <a:schemeClr val="dk1"/>
                </a:solidFill>
              </a:rPr>
              <a:t> → GND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Precise wiring is important. Incorrect connections may damage your SD card or cause communication failures.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72d57106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Before using the card, format it to </a:t>
            </a:r>
            <a:r>
              <a:rPr b="1" lang="en-US">
                <a:solidFill>
                  <a:schemeClr val="dk1"/>
                </a:solidFill>
              </a:rPr>
              <a:t>FAT32</a:t>
            </a:r>
            <a:r>
              <a:rPr lang="en-US">
                <a:solidFill>
                  <a:schemeClr val="dk1"/>
                </a:solidFill>
              </a:rPr>
              <a:t> using your computer.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FAT32 is a file system — a way of organizing data — that microcontrollers can read reliably.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After formatting, create an empty file called </a:t>
            </a:r>
            <a:r>
              <a:rPr b="1" lang="en-US">
                <a:solidFill>
                  <a:schemeClr val="dk1"/>
                </a:solidFill>
              </a:rPr>
              <a:t>data.txt</a:t>
            </a:r>
            <a:r>
              <a:rPr lang="en-US">
                <a:solidFill>
                  <a:schemeClr val="dk1"/>
                </a:solidFill>
              </a:rPr>
              <a:t> on the card.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is the file we’ll write to in our code. If it doesn’t exist, the module may fail to write.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572d571064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5662d21c7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Open the Arduino IDE and go to:</a:t>
            </a:r>
            <a:br>
              <a:rPr lang="en-US">
                <a:solidFill>
                  <a:schemeClr val="dk1"/>
                </a:solidFill>
              </a:rPr>
            </a:br>
            <a:r>
              <a:rPr lang="en-US">
                <a:solidFill>
                  <a:schemeClr val="dk1"/>
                </a:solidFill>
              </a:rPr>
              <a:t> </a:t>
            </a:r>
            <a:r>
              <a:rPr b="1" lang="en-US">
                <a:solidFill>
                  <a:schemeClr val="dk1"/>
                </a:solidFill>
              </a:rPr>
              <a:t>Sketch &gt; Include Library &gt; Manage Libraries…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Search for </a:t>
            </a:r>
            <a:r>
              <a:rPr b="1" lang="en-US">
                <a:solidFill>
                  <a:schemeClr val="dk1"/>
                </a:solidFill>
              </a:rPr>
              <a:t>"SD"</a:t>
            </a:r>
            <a:r>
              <a:rPr lang="en-US">
                <a:solidFill>
                  <a:schemeClr val="dk1"/>
                </a:solidFill>
              </a:rPr>
              <a:t> and install the one labeled </a:t>
            </a:r>
            <a:r>
              <a:rPr i="1" lang="en-US">
                <a:solidFill>
                  <a:schemeClr val="dk1"/>
                </a:solidFill>
              </a:rPr>
              <a:t>by Arduino</a:t>
            </a:r>
            <a:r>
              <a:rPr lang="en-US">
                <a:solidFill>
                  <a:schemeClr val="dk1"/>
                </a:solidFill>
              </a:rPr>
              <a:t>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Don’t choose </a:t>
            </a:r>
            <a:r>
              <a:rPr b="1" lang="en-US">
                <a:solidFill>
                  <a:schemeClr val="dk1"/>
                </a:solidFill>
              </a:rPr>
              <a:t>SDFat</a:t>
            </a:r>
            <a:r>
              <a:rPr lang="en-US">
                <a:solidFill>
                  <a:schemeClr val="dk1"/>
                </a:solidFill>
              </a:rPr>
              <a:t> — that library is more complex and not guaranteed to work on ESP8266 by default.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official SD library offers straightforward functions like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SD.begin()</a:t>
            </a:r>
            <a:r>
              <a:rPr lang="en-US">
                <a:solidFill>
                  <a:schemeClr val="dk1"/>
                </a:solidFill>
              </a:rPr>
              <a:t>,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SD.open()</a:t>
            </a:r>
            <a:r>
              <a:rPr lang="en-US">
                <a:solidFill>
                  <a:schemeClr val="dk1"/>
                </a:solidFill>
              </a:rPr>
              <a:t>, and </a:t>
            </a:r>
            <a:r>
              <a:rPr lang="en-US">
                <a:solidFill>
                  <a:srgbClr val="188038"/>
                </a:solidFill>
                <a:latin typeface="Roboto Mono"/>
                <a:ea typeface="Roboto Mono"/>
                <a:cs typeface="Roboto Mono"/>
                <a:sym typeface="Roboto Mono"/>
              </a:rPr>
              <a:t>file.println()</a:t>
            </a:r>
            <a:r>
              <a:rPr lang="en-US">
                <a:solidFill>
                  <a:schemeClr val="dk1"/>
                </a:solidFill>
              </a:rPr>
              <a:t> that we’ll use.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g35662d21c7d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5662d21c7d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2" name="Google Shape;152;g35662d21c7d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5679015cf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4" name="Google Shape;164;g35679015cf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You now know how to log data locally using a microSD module — no internet required.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is ideal for projects like </a:t>
            </a:r>
            <a:r>
              <a:rPr b="1" lang="en-US">
                <a:solidFill>
                  <a:schemeClr val="dk1"/>
                </a:solidFill>
              </a:rPr>
              <a:t>remote weather stations</a:t>
            </a:r>
            <a:r>
              <a:rPr lang="en-US">
                <a:solidFill>
                  <a:schemeClr val="dk1"/>
                </a:solidFill>
              </a:rPr>
              <a:t>, </a:t>
            </a:r>
            <a:r>
              <a:rPr b="1" lang="en-US">
                <a:solidFill>
                  <a:schemeClr val="dk1"/>
                </a:solidFill>
              </a:rPr>
              <a:t>wildlife sensors</a:t>
            </a:r>
            <a:r>
              <a:rPr lang="en-US">
                <a:solidFill>
                  <a:schemeClr val="dk1"/>
                </a:solidFill>
              </a:rPr>
              <a:t>, or </a:t>
            </a:r>
            <a:r>
              <a:rPr b="1" lang="en-US">
                <a:solidFill>
                  <a:schemeClr val="dk1"/>
                </a:solidFill>
              </a:rPr>
              <a:t>offline loggers</a:t>
            </a:r>
            <a:r>
              <a:rPr lang="en-US">
                <a:solidFill>
                  <a:schemeClr val="dk1"/>
                </a:solidFill>
              </a:rPr>
              <a:t>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As a next step, try integrating sensor values instead of hardcoded text, and log time-stamped entries.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6" name="Google Shape;176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2.png"/><Relationship Id="rId6" Type="http://schemas.openxmlformats.org/officeDocument/2006/relationships/image" Target="../media/image1.png"/><Relationship Id="rId7" Type="http://schemas.openxmlformats.org/officeDocument/2006/relationships/image" Target="../media/image2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31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2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5.png"/><Relationship Id="rId7" Type="http://schemas.openxmlformats.org/officeDocument/2006/relationships/image" Target="../media/image2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3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8.png"/><Relationship Id="rId7" Type="http://schemas.openxmlformats.org/officeDocument/2006/relationships/image" Target="../media/image5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18.png"/><Relationship Id="rId13" Type="http://schemas.openxmlformats.org/officeDocument/2006/relationships/image" Target="../media/image21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9" Type="http://schemas.openxmlformats.org/officeDocument/2006/relationships/image" Target="../media/image17.png"/><Relationship Id="rId15" Type="http://schemas.openxmlformats.org/officeDocument/2006/relationships/image" Target="../media/image25.png"/><Relationship Id="rId14" Type="http://schemas.openxmlformats.org/officeDocument/2006/relationships/image" Target="../media/image1.png"/><Relationship Id="rId5" Type="http://schemas.openxmlformats.org/officeDocument/2006/relationships/image" Target="../media/image16.png"/><Relationship Id="rId6" Type="http://schemas.openxmlformats.org/officeDocument/2006/relationships/image" Target="../media/image2.png"/><Relationship Id="rId7" Type="http://schemas.openxmlformats.org/officeDocument/2006/relationships/image" Target="../media/image20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2" l="0" r="0" t="-38877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4236347" y="4348786"/>
            <a:ext cx="9815400" cy="69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Saving Data Offline (microSD Module)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1643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6347" y="3438109"/>
            <a:ext cx="9815400" cy="15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Data is collected autonomously, without real-time communication.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i="0" sz="7062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5019325" y="2829375"/>
            <a:ext cx="1400494" cy="3867329"/>
            <a:chOff x="0" y="-19050"/>
            <a:chExt cx="368852" cy="172918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6550830" y="4991488"/>
            <a:ext cx="5790600" cy="9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Install the Required Libraries</a:t>
            </a:r>
            <a:endParaRPr b="1" i="0" sz="1300" u="none" cap="none" strike="noStrike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2524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550830" y="5967431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Example Code</a:t>
            </a:r>
            <a:r>
              <a:rPr b="1" i="0" lang="en-US" sz="1300" u="none" cap="none" strike="noStrik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6550824" y="3359538"/>
            <a:ext cx="7181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Wiring t</a:t>
            </a: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he </a:t>
            </a: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SD </a:t>
            </a: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M</a:t>
            </a:r>
            <a:r>
              <a:rPr b="0" i="0" lang="en-US" sz="2524" u="none" cap="none" strike="noStrike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odule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6419825" y="4057413"/>
            <a:ext cx="5194800" cy="5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Prepare the microSD Card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5250978" y="5833011"/>
            <a:ext cx="937200" cy="6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</a:t>
            </a:r>
            <a:r>
              <a:rPr b="1" i="1" lang="en-US" sz="4271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2" l="0" r="0" t="-38877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926744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13716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Wiring the SD Module</a:t>
            </a: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3" name="Google Shape;123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189572" y="3778500"/>
            <a:ext cx="6764855" cy="466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417350" y="3722738"/>
            <a:ext cx="7442828" cy="477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72d571064_0_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0" name="Google Shape;130;g3572d571064_0_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g3572d571064_0_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g3572d571064_0_6"/>
          <p:cNvSpPr txBox="1"/>
          <p:nvPr/>
        </p:nvSpPr>
        <p:spPr>
          <a:xfrm>
            <a:off x="2926744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457200" lvl="0" marL="457200" marR="0" rtl="0" algn="l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Prepare the microSD Card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g3572d571064_0_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4" name="Google Shape;134;g3572d571064_0_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g3572d571064_0_6"/>
          <p:cNvSpPr txBox="1"/>
          <p:nvPr/>
        </p:nvSpPr>
        <p:spPr>
          <a:xfrm>
            <a:off x="1541629" y="4073575"/>
            <a:ext cx="8175300" cy="39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Format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microSD card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as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FAT32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using your computer.</a:t>
            </a:r>
            <a:b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Create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text file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named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data.txt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6" name="Google Shape;136;g3572d571064_0_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28338" y="3429000"/>
            <a:ext cx="7260775" cy="4294675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662d21c7d_1_15"/>
          <p:cNvSpPr/>
          <p:nvPr/>
        </p:nvSpPr>
        <p:spPr>
          <a:xfrm rot="10800000">
            <a:off x="-182400" y="-17527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6" l="0" r="0" t="-38869"/>
            </a:stretch>
          </a:blipFill>
          <a:ln>
            <a:noFill/>
          </a:ln>
        </p:spPr>
      </p:sp>
      <p:sp>
        <p:nvSpPr>
          <p:cNvPr id="142" name="Google Shape;142;g35662d21c7d_1_15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g35662d21c7d_1_15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4" name="Google Shape;144;g35662d21c7d_1_15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g35662d21c7d_1_15"/>
          <p:cNvSpPr txBox="1"/>
          <p:nvPr/>
        </p:nvSpPr>
        <p:spPr>
          <a:xfrm>
            <a:off x="2926719" y="63003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Install the Required Libraries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6" name="Google Shape;146;g35662d21c7d_1_15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g35662d21c7d_1_15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8" name="Google Shape;148;g35662d21c7d_1_15"/>
          <p:cNvSpPr txBox="1"/>
          <p:nvPr/>
        </p:nvSpPr>
        <p:spPr>
          <a:xfrm>
            <a:off x="488479" y="3909200"/>
            <a:ext cx="8175300" cy="59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How to Install:</a:t>
            </a:r>
            <a:endParaRPr b="0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Open Arduino IDE.</a:t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to: </a:t>
            </a: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Sketch </a:t>
            </a: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&gt; </a:t>
            </a: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Include Library </a:t>
            </a: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&gt; </a:t>
            </a: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Manage Libraries…</a:t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 the </a:t>
            </a: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Library Manager</a:t>
            </a:r>
            <a:r>
              <a:rPr b="0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b="1" i="0" lang="en-US" sz="2186" u="none" cap="none" strike="noStrike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search for: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SD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install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version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by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Arduino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(not SDFat). This is the official SD library compatible with the ESP8266.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38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49" name="Google Shape;149;g35662d21c7d_1_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9940225" y="2981750"/>
            <a:ext cx="5436991" cy="59781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5662d21c7d_1_29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6" l="0" r="0" t="-38869"/>
            </a:stretch>
          </a:blipFill>
          <a:ln>
            <a:noFill/>
          </a:ln>
        </p:spPr>
      </p:sp>
      <p:sp>
        <p:nvSpPr>
          <p:cNvPr id="155" name="Google Shape;155;g35662d21c7d_1_29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6" name="Google Shape;156;g35662d21c7d_1_29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g35662d21c7d_1_29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g35662d21c7d_1_29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9" name="Google Shape;159;g35662d21c7d_1_29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g35662d21c7d_1_29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1" name="Google Shape;161;g35662d21c7d_1_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72516" y="2981766"/>
            <a:ext cx="11024225" cy="621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679015cf6_0_16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68" l="0" r="0" t="-38871"/>
            </a:stretch>
          </a:blipFill>
          <a:ln>
            <a:noFill/>
          </a:ln>
        </p:spPr>
      </p:sp>
      <p:sp>
        <p:nvSpPr>
          <p:cNvPr id="167" name="Google Shape;167;g35679015cf6_0_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8" name="Google Shape;168;g35679015cf6_0_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g35679015cf6_0_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g35679015cf6_0_16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i="0" lang="en-US" sz="6947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0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1" name="Google Shape;171;g35679015cf6_0_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g35679015cf6_0_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3" name="Google Shape;173;g35679015cf6_0_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15625" y="2981750"/>
            <a:ext cx="9973800" cy="6258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2" l="0" r="0" t="-38877"/>
            </a:stretch>
          </a:blipFill>
          <a:ln>
            <a:noFill/>
          </a:ln>
        </p:spPr>
      </p:sp>
      <p:sp>
        <p:nvSpPr>
          <p:cNvPr id="179" name="Google Shape;179;p10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10"/>
          <p:cNvSpPr txBox="1"/>
          <p:nvPr/>
        </p:nvSpPr>
        <p:spPr>
          <a:xfrm>
            <a:off x="1561733" y="2143145"/>
            <a:ext cx="8097687" cy="25447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"/>
          <p:cNvSpPr/>
          <p:nvPr/>
        </p:nvSpPr>
        <p:spPr>
          <a:xfrm flipH="1">
            <a:off x="-4254153" y="7476061"/>
            <a:ext cx="11881594" cy="3564478"/>
          </a:xfrm>
          <a:custGeom>
            <a:rect b="b" l="l" r="r" t="t"/>
            <a:pathLst>
              <a:path extrusionOk="0"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0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p10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4" name="Google Shape;184;p10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5" name="Google Shape;185;p10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6" name="Google Shape;186;p10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7" name="Google Shape;187;p10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8" name="Google Shape;188;p10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89" name="Google Shape;189;p10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2154" l="0" r="0" t="-2158"/>
            </a:stretch>
          </a:blipFill>
          <a:ln>
            <a:noFill/>
          </a:ln>
        </p:spPr>
      </p:sp>
      <p:sp>
        <p:nvSpPr>
          <p:cNvPr id="190" name="Google Shape;190;p10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1" name="Google Shape;191;p10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