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10287000" cx="18288000"/>
  <p:notesSz cx="6858000" cy="9144000"/>
  <p:embeddedFontLst>
    <p:embeddedFont>
      <p:font typeface="Montserrat"/>
      <p:regular r:id="rId15"/>
      <p:bold r:id="rId16"/>
      <p:italic r:id="rId17"/>
      <p:boldItalic r:id="rId18"/>
    </p:embeddedFont>
    <p:embeddedFont>
      <p:font typeface="Arial Narrow"/>
      <p:regular r:id="rId19"/>
      <p:bold r:id="rId20"/>
      <p:italic r:id="rId21"/>
      <p:boldItalic r:id="rId22"/>
    </p:embeddedFont>
    <p:embeddedFont>
      <p:font typeface="Montserrat Light"/>
      <p:regular r:id="rId23"/>
      <p:bold r:id="rId24"/>
      <p:italic r:id="rId25"/>
      <p:boldItalic r:id="rId26"/>
    </p:embeddedFont>
    <p:embeddedFont>
      <p:font typeface="Oswald"/>
      <p:regular r:id="rId27"/>
      <p:bold r:id="rId28"/>
    </p:embeddedFont>
    <p:embeddedFont>
      <p:font typeface="Roboto Mono"/>
      <p:regular r:id="rId29"/>
      <p:bold r:id="rId30"/>
      <p:italic r:id="rId31"/>
      <p:boldItalic r:id="rId32"/>
    </p:embeddedFont>
    <p:embeddedFont>
      <p:font typeface="DM Sans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7" roundtripDataSignature="AMtx7miCJ/cgU6ymfE8zGsUJxQpRfZlH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alNarrow-bold.fntdata"/><Relationship Id="rId22" Type="http://schemas.openxmlformats.org/officeDocument/2006/relationships/font" Target="fonts/ArialNarrow-boldItalic.fntdata"/><Relationship Id="rId21" Type="http://schemas.openxmlformats.org/officeDocument/2006/relationships/font" Target="fonts/ArialNarrow-italic.fntdata"/><Relationship Id="rId24" Type="http://schemas.openxmlformats.org/officeDocument/2006/relationships/font" Target="fonts/MontserratLight-bold.fntdata"/><Relationship Id="rId23" Type="http://schemas.openxmlformats.org/officeDocument/2006/relationships/font" Target="fonts/MontserratLigh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Light-boldItalic.fntdata"/><Relationship Id="rId25" Type="http://schemas.openxmlformats.org/officeDocument/2006/relationships/font" Target="fonts/MontserratLight-italic.fntdata"/><Relationship Id="rId28" Type="http://schemas.openxmlformats.org/officeDocument/2006/relationships/font" Target="fonts/Oswald-bold.fntdata"/><Relationship Id="rId27" Type="http://schemas.openxmlformats.org/officeDocument/2006/relationships/font" Target="fonts/Oswa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Mon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Mono-italic.fntdata"/><Relationship Id="rId30" Type="http://schemas.openxmlformats.org/officeDocument/2006/relationships/font" Target="fonts/RobotoMono-bold.fntdata"/><Relationship Id="rId11" Type="http://schemas.openxmlformats.org/officeDocument/2006/relationships/slide" Target="slides/slide6.xml"/><Relationship Id="rId33" Type="http://schemas.openxmlformats.org/officeDocument/2006/relationships/font" Target="fonts/DMSans-regular.fntdata"/><Relationship Id="rId10" Type="http://schemas.openxmlformats.org/officeDocument/2006/relationships/slide" Target="slides/slide5.xml"/><Relationship Id="rId32" Type="http://schemas.openxmlformats.org/officeDocument/2006/relationships/font" Target="fonts/RobotoMono-boldItalic.fntdata"/><Relationship Id="rId13" Type="http://schemas.openxmlformats.org/officeDocument/2006/relationships/slide" Target="slides/slide8.xml"/><Relationship Id="rId35" Type="http://schemas.openxmlformats.org/officeDocument/2006/relationships/font" Target="fonts/DMSans-italic.fntdata"/><Relationship Id="rId12" Type="http://schemas.openxmlformats.org/officeDocument/2006/relationships/slide" Target="slides/slide7.xml"/><Relationship Id="rId34" Type="http://schemas.openxmlformats.org/officeDocument/2006/relationships/font" Target="fonts/DMSans-bold.fntdata"/><Relationship Id="rId15" Type="http://schemas.openxmlformats.org/officeDocument/2006/relationships/font" Target="fonts/Montserrat-regular.fntdata"/><Relationship Id="rId37" Type="http://customschemas.google.com/relationships/presentationmetadata" Target="metadata"/><Relationship Id="rId14" Type="http://schemas.openxmlformats.org/officeDocument/2006/relationships/slide" Target="slides/slide9.xml"/><Relationship Id="rId36" Type="http://schemas.openxmlformats.org/officeDocument/2006/relationships/font" Target="fonts/DMSans-boldItalic.fntdata"/><Relationship Id="rId17" Type="http://schemas.openxmlformats.org/officeDocument/2006/relationships/font" Target="fonts/Montserrat-italic.fntdata"/><Relationship Id="rId16" Type="http://schemas.openxmlformats.org/officeDocument/2006/relationships/font" Target="fonts/Montserrat-bold.fntdata"/><Relationship Id="rId19" Type="http://schemas.openxmlformats.org/officeDocument/2006/relationships/font" Target="fonts/ArialNarrow-regular.fntdata"/><Relationship Id="rId18" Type="http://schemas.openxmlformats.org/officeDocument/2006/relationships/font" Target="fonts/Montserra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Welcome! In this session, we’ll learn how to integrate GPS data into your environmental or IoT projects.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The GPS module allows us to </a:t>
            </a:r>
            <a:r>
              <a:rPr b="1" lang="en-US">
                <a:solidFill>
                  <a:schemeClr val="dk1"/>
                </a:solidFill>
              </a:rPr>
              <a:t>record the location</a:t>
            </a:r>
            <a:r>
              <a:rPr lang="en-US">
                <a:solidFill>
                  <a:schemeClr val="dk1"/>
                </a:solidFill>
              </a:rPr>
              <a:t> where data was taken — critical for mapping, mobile sensing, and geolocation-based automation.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This is a foundational step if you're building applications like mobile air quality stations or geo-tagged logs.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Here’s what we’ll cover: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-US">
                <a:solidFill>
                  <a:schemeClr val="dk1"/>
                </a:solidFill>
              </a:rPr>
              <a:t>Install the Required Libraries</a:t>
            </a:r>
            <a:r>
              <a:rPr lang="en-US">
                <a:solidFill>
                  <a:schemeClr val="dk1"/>
                </a:solidFill>
              </a:rPr>
              <a:t> — so we can communicate with the GPS module.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-US">
                <a:solidFill>
                  <a:schemeClr val="dk1"/>
                </a:solidFill>
              </a:rPr>
              <a:t>Example Code</a:t>
            </a:r>
            <a:r>
              <a:rPr lang="en-US">
                <a:solidFill>
                  <a:schemeClr val="dk1"/>
                </a:solidFill>
              </a:rPr>
              <a:t> — to see how to initialize, read, and interpret GPS data.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-US">
                <a:solidFill>
                  <a:schemeClr val="dk1"/>
                </a:solidFill>
              </a:rPr>
              <a:t>Wiring the GPS Module</a:t>
            </a:r>
            <a:r>
              <a:rPr lang="en-US">
                <a:solidFill>
                  <a:schemeClr val="dk1"/>
                </a:solidFill>
              </a:rPr>
              <a:t> — correct hardware setup to ensure communication.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This note explains how to wire a </a:t>
            </a:r>
            <a:r>
              <a:rPr b="1" lang="en-US">
                <a:solidFill>
                  <a:schemeClr val="dk1"/>
                </a:solidFill>
              </a:rPr>
              <a:t>GPS module</a:t>
            </a:r>
            <a:r>
              <a:rPr lang="en-US">
                <a:solidFill>
                  <a:schemeClr val="dk1"/>
                </a:solidFill>
              </a:rPr>
              <a:t> (such as the </a:t>
            </a:r>
            <a:r>
              <a:rPr b="1" lang="en-US">
                <a:solidFill>
                  <a:schemeClr val="dk1"/>
                </a:solidFill>
              </a:rPr>
              <a:t>NEO-6M</a:t>
            </a:r>
            <a:r>
              <a:rPr lang="en-US">
                <a:solidFill>
                  <a:schemeClr val="dk1"/>
                </a:solidFill>
              </a:rPr>
              <a:t>) to a </a:t>
            </a:r>
            <a:r>
              <a:rPr b="1" lang="en-US">
                <a:solidFill>
                  <a:schemeClr val="dk1"/>
                </a:solidFill>
              </a:rPr>
              <a:t>microcontroller</a:t>
            </a:r>
            <a:r>
              <a:rPr lang="en-US">
                <a:solidFill>
                  <a:schemeClr val="dk1"/>
                </a:solidFill>
              </a:rPr>
              <a:t>, like an </a:t>
            </a:r>
            <a:r>
              <a:rPr b="1" lang="en-US">
                <a:solidFill>
                  <a:schemeClr val="dk1"/>
                </a:solidFill>
              </a:rPr>
              <a:t>ESP8266</a:t>
            </a:r>
            <a:r>
              <a:rPr lang="en-US">
                <a:solidFill>
                  <a:schemeClr val="dk1"/>
                </a:solidFill>
              </a:rPr>
              <a:t> or </a:t>
            </a:r>
            <a:r>
              <a:rPr b="1" lang="en-US">
                <a:solidFill>
                  <a:schemeClr val="dk1"/>
                </a:solidFill>
              </a:rPr>
              <a:t>ESP32</a:t>
            </a:r>
            <a:r>
              <a:rPr lang="en-US">
                <a:solidFill>
                  <a:schemeClr val="dk1"/>
                </a:solidFill>
              </a:rPr>
              <a:t>, for communication.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Here's a breakdown: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solidFill>
                  <a:schemeClr val="dk1"/>
                </a:solidFill>
              </a:rPr>
              <a:t>1. Power Connections</a:t>
            </a:r>
            <a:endParaRPr b="1" sz="13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>
                <a:solidFill>
                  <a:schemeClr val="dk1"/>
                </a:solidFill>
              </a:rPr>
              <a:t>VCC → 3.3V or 5V</a:t>
            </a:r>
            <a:br>
              <a:rPr b="1" lang="en-US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>
                <a:solidFill>
                  <a:schemeClr val="dk1"/>
                </a:solidFill>
              </a:rPr>
              <a:t>This supplies power to the GPS module.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>
                <a:solidFill>
                  <a:schemeClr val="dk1"/>
                </a:solidFill>
              </a:rPr>
              <a:t>Some modules can take </a:t>
            </a:r>
            <a:r>
              <a:rPr b="1" lang="en-US">
                <a:solidFill>
                  <a:schemeClr val="dk1"/>
                </a:solidFill>
              </a:rPr>
              <a:t>5V</a:t>
            </a:r>
            <a:r>
              <a:rPr lang="en-US">
                <a:solidFill>
                  <a:schemeClr val="dk1"/>
                </a:solidFill>
              </a:rPr>
              <a:t>, others need </a:t>
            </a:r>
            <a:r>
              <a:rPr b="1" lang="en-US">
                <a:solidFill>
                  <a:schemeClr val="dk1"/>
                </a:solidFill>
              </a:rPr>
              <a:t>3.3V</a:t>
            </a:r>
            <a:r>
              <a:rPr lang="en-US">
                <a:solidFill>
                  <a:schemeClr val="dk1"/>
                </a:solidFill>
              </a:rPr>
              <a:t>—check the specific module’s requirements.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>
                <a:solidFill>
                  <a:schemeClr val="dk1"/>
                </a:solidFill>
              </a:rPr>
              <a:t>GND → Ground</a:t>
            </a:r>
            <a:br>
              <a:rPr b="1" lang="en-US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>
                <a:solidFill>
                  <a:schemeClr val="dk1"/>
                </a:solidFill>
              </a:rPr>
              <a:t>Connect the GPS ground pin to the microcontroller’s ground to complete the electrical circuit.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solidFill>
                  <a:schemeClr val="dk1"/>
                </a:solidFill>
              </a:rPr>
              <a:t>2. Serial Communication Pins</a:t>
            </a:r>
            <a:endParaRPr b="1" sz="13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>
                <a:solidFill>
                  <a:schemeClr val="dk1"/>
                </a:solidFill>
              </a:rPr>
              <a:t>TX (from GPS) → RX (on microcontroller)</a:t>
            </a:r>
            <a:br>
              <a:rPr b="1" lang="en-US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>
                <a:solidFill>
                  <a:schemeClr val="dk1"/>
                </a:solidFill>
              </a:rPr>
              <a:t>GPS sends data from its </a:t>
            </a:r>
            <a:r>
              <a:rPr b="1" lang="en-US">
                <a:solidFill>
                  <a:schemeClr val="dk1"/>
                </a:solidFill>
              </a:rPr>
              <a:t>TX (transmit)</a:t>
            </a:r>
            <a:r>
              <a:rPr lang="en-US">
                <a:solidFill>
                  <a:schemeClr val="dk1"/>
                </a:solidFill>
              </a:rPr>
              <a:t> pin.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>
                <a:solidFill>
                  <a:schemeClr val="dk1"/>
                </a:solidFill>
              </a:rPr>
              <a:t>This should go to the </a:t>
            </a:r>
            <a:r>
              <a:rPr b="1" lang="en-US">
                <a:solidFill>
                  <a:schemeClr val="dk1"/>
                </a:solidFill>
              </a:rPr>
              <a:t>RX (receive)</a:t>
            </a:r>
            <a:r>
              <a:rPr lang="en-US">
                <a:solidFill>
                  <a:schemeClr val="dk1"/>
                </a:solidFill>
              </a:rPr>
              <a:t> pin on the microcontroller to receive that data.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>
                <a:solidFill>
                  <a:schemeClr val="dk1"/>
                </a:solidFill>
              </a:rPr>
              <a:t>RX (from GPS) → TX (on microcontroller)</a:t>
            </a:r>
            <a:br>
              <a:rPr b="1" lang="en-US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>
                <a:solidFill>
                  <a:schemeClr val="dk1"/>
                </a:solidFill>
              </a:rPr>
              <a:t>If you need to send commands to the GPS (less common), connect the microcontroller's </a:t>
            </a:r>
            <a:r>
              <a:rPr b="1" lang="en-US">
                <a:solidFill>
                  <a:schemeClr val="dk1"/>
                </a:solidFill>
              </a:rPr>
              <a:t>TX</a:t>
            </a:r>
            <a:r>
              <a:rPr lang="en-US">
                <a:solidFill>
                  <a:schemeClr val="dk1"/>
                </a:solidFill>
              </a:rPr>
              <a:t> to the GPS </a:t>
            </a:r>
            <a:r>
              <a:rPr b="1" lang="en-US">
                <a:solidFill>
                  <a:schemeClr val="dk1"/>
                </a:solidFill>
              </a:rPr>
              <a:t>RX</a:t>
            </a:r>
            <a:r>
              <a:rPr lang="en-US">
                <a:solidFill>
                  <a:schemeClr val="dk1"/>
                </a:solidFill>
              </a:rPr>
              <a:t>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>
                <a:solidFill>
                  <a:schemeClr val="dk1"/>
                </a:solidFill>
              </a:rPr>
              <a:t>Note: GPS modules often run at 3.3V logic, and connecting a 5V TX line directly can damage them—use a voltage divider or level shifter if needed.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solidFill>
                  <a:schemeClr val="dk1"/>
                </a:solidFill>
              </a:rPr>
              <a:t>3. SoftwareSerial Note</a:t>
            </a:r>
            <a:endParaRPr b="1" sz="13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Many </a:t>
            </a:r>
            <a:r>
              <a:rPr b="1" lang="en-US">
                <a:solidFill>
                  <a:schemeClr val="dk1"/>
                </a:solidFill>
              </a:rPr>
              <a:t>ESP boards</a:t>
            </a:r>
            <a:r>
              <a:rPr lang="en-US">
                <a:solidFill>
                  <a:schemeClr val="dk1"/>
                </a:solidFill>
              </a:rPr>
              <a:t> (like ESP8266) have </a:t>
            </a:r>
            <a:r>
              <a:rPr b="1" lang="en-US">
                <a:solidFill>
                  <a:schemeClr val="dk1"/>
                </a:solidFill>
              </a:rPr>
              <a:t>limited hardware UARTs</a:t>
            </a:r>
            <a:r>
              <a:rPr lang="en-US">
                <a:solidFill>
                  <a:schemeClr val="dk1"/>
                </a:solidFill>
              </a:rPr>
              <a:t> (only one, usually).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To get around this, </a:t>
            </a:r>
            <a:r>
              <a:rPr b="1" lang="en-US">
                <a:solidFill>
                  <a:schemeClr val="dk1"/>
                </a:solidFill>
              </a:rPr>
              <a:t>SoftwareSerial</a:t>
            </a:r>
            <a:r>
              <a:rPr lang="en-US">
                <a:solidFill>
                  <a:schemeClr val="dk1"/>
                </a:solidFill>
              </a:rPr>
              <a:t> is used.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>
                <a:solidFill>
                  <a:schemeClr val="dk1"/>
                </a:solidFill>
              </a:rPr>
              <a:t>It allows you to emulate serial ports on other GPIO pins.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>
                <a:solidFill>
                  <a:schemeClr val="dk1"/>
                </a:solidFill>
              </a:rPr>
              <a:t>Example: You can assign </a:t>
            </a:r>
            <a:r>
              <a:rPr b="1" lang="en-US">
                <a:solidFill>
                  <a:schemeClr val="dk1"/>
                </a:solidFill>
              </a:rPr>
              <a:t>D7 and D8</a:t>
            </a:r>
            <a:r>
              <a:rPr lang="en-US">
                <a:solidFill>
                  <a:schemeClr val="dk1"/>
                </a:solidFill>
              </a:rPr>
              <a:t> (GPIO13 and GPIO15) to act as RX/TX.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>
                <a:solidFill>
                  <a:schemeClr val="dk1"/>
                </a:solidFill>
              </a:rPr>
              <a:t>This lets you use the single hardware serial for debugging (via USB) and SoftwareSerial for GPS.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chemeClr val="dk1"/>
                </a:solidFill>
              </a:rPr>
              <a:t>What is UART?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UART</a:t>
            </a:r>
            <a:r>
              <a:rPr lang="en-US">
                <a:solidFill>
                  <a:schemeClr val="dk1"/>
                </a:solidFill>
              </a:rPr>
              <a:t> stands for </a:t>
            </a:r>
            <a:r>
              <a:rPr b="1" lang="en-US">
                <a:solidFill>
                  <a:schemeClr val="dk1"/>
                </a:solidFill>
              </a:rPr>
              <a:t>Universal Asynchronous Receiver/Transmitter</a:t>
            </a:r>
            <a:r>
              <a:rPr lang="en-US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It's a </a:t>
            </a:r>
            <a:r>
              <a:rPr b="1" lang="en-US">
                <a:solidFill>
                  <a:schemeClr val="dk1"/>
                </a:solidFill>
              </a:rPr>
              <a:t>hardware communication protocol</a:t>
            </a:r>
            <a:r>
              <a:rPr lang="en-US">
                <a:solidFill>
                  <a:schemeClr val="dk1"/>
                </a:solidFill>
              </a:rPr>
              <a:t> used to send and receive </a:t>
            </a:r>
            <a:r>
              <a:rPr b="1" lang="en-US">
                <a:solidFill>
                  <a:schemeClr val="dk1"/>
                </a:solidFill>
              </a:rPr>
              <a:t>serial data</a:t>
            </a:r>
            <a:r>
              <a:rPr lang="en-US">
                <a:solidFill>
                  <a:schemeClr val="dk1"/>
                </a:solidFill>
              </a:rPr>
              <a:t> between devices (e.g., microcontroller ↔ GPS).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It uses </a:t>
            </a:r>
            <a:r>
              <a:rPr b="1" lang="en-US">
                <a:solidFill>
                  <a:schemeClr val="dk1"/>
                </a:solidFill>
              </a:rPr>
              <a:t>two wires</a:t>
            </a:r>
            <a:r>
              <a:rPr lang="en-US">
                <a:solidFill>
                  <a:schemeClr val="dk1"/>
                </a:solidFill>
              </a:rPr>
              <a:t>: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en-US">
                <a:solidFill>
                  <a:schemeClr val="dk1"/>
                </a:solidFill>
              </a:rPr>
              <a:t>TX</a:t>
            </a:r>
            <a:r>
              <a:rPr lang="en-US">
                <a:solidFill>
                  <a:schemeClr val="dk1"/>
                </a:solidFill>
              </a:rPr>
              <a:t> – Transmit (sends data)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en-US">
                <a:solidFill>
                  <a:schemeClr val="dk1"/>
                </a:solidFill>
              </a:rPr>
              <a:t>RX</a:t>
            </a:r>
            <a:r>
              <a:rPr lang="en-US">
                <a:solidFill>
                  <a:schemeClr val="dk1"/>
                </a:solidFill>
              </a:rPr>
              <a:t> – Receive (receives data)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chemeClr val="dk1"/>
                </a:solidFill>
              </a:rPr>
              <a:t>What is SoftwareSerial?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SoftwareSerial</a:t>
            </a:r>
            <a:r>
              <a:rPr lang="en-US">
                <a:solidFill>
                  <a:schemeClr val="dk1"/>
                </a:solidFill>
              </a:rPr>
              <a:t> is a </a:t>
            </a:r>
            <a:r>
              <a:rPr b="1" lang="en-US">
                <a:solidFill>
                  <a:schemeClr val="dk1"/>
                </a:solidFill>
              </a:rPr>
              <a:t>software-based implementation</a:t>
            </a:r>
            <a:r>
              <a:rPr lang="en-US">
                <a:solidFill>
                  <a:schemeClr val="dk1"/>
                </a:solidFill>
              </a:rPr>
              <a:t> of UART.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It allows you to use </a:t>
            </a:r>
            <a:r>
              <a:rPr b="1" lang="en-US">
                <a:solidFill>
                  <a:schemeClr val="dk1"/>
                </a:solidFill>
              </a:rPr>
              <a:t>any two digital pins</a:t>
            </a:r>
            <a:r>
              <a:rPr lang="en-US">
                <a:solidFill>
                  <a:schemeClr val="dk1"/>
                </a:solidFill>
              </a:rPr>
              <a:t> on a microcontroller to simulate a serial port.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Useful when: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>
                <a:solidFill>
                  <a:schemeClr val="dk1"/>
                </a:solidFill>
              </a:rPr>
              <a:t>Your microcontroller has </a:t>
            </a:r>
            <a:r>
              <a:rPr b="1" lang="en-US">
                <a:solidFill>
                  <a:schemeClr val="dk1"/>
                </a:solidFill>
              </a:rPr>
              <a:t>only one hardware UART</a:t>
            </a:r>
            <a:r>
              <a:rPr lang="en-US">
                <a:solidFill>
                  <a:schemeClr val="dk1"/>
                </a:solidFill>
              </a:rPr>
              <a:t> (e.g., ESP8266).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>
                <a:solidFill>
                  <a:schemeClr val="dk1"/>
                </a:solidFill>
              </a:rPr>
              <a:t>That UART is already being used (e.g., for USB debugging).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5662d21c7d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Open the Arduino IDE and go to: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 </a:t>
            </a:r>
            <a:r>
              <a:rPr b="1" lang="en-US">
                <a:solidFill>
                  <a:schemeClr val="dk1"/>
                </a:solidFill>
              </a:rPr>
              <a:t>Sketch &gt; Include Library &gt; Manage Libraries…</a:t>
            </a:r>
            <a:br>
              <a:rPr b="1" lang="en-US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Search for and install </a:t>
            </a:r>
            <a:r>
              <a:rPr b="1" lang="en-US">
                <a:solidFill>
                  <a:schemeClr val="dk1"/>
                </a:solidFill>
              </a:rPr>
              <a:t>TinyGPS++ by Mikal Hart</a:t>
            </a:r>
            <a:r>
              <a:rPr lang="en-US">
                <a:solidFill>
                  <a:schemeClr val="dk1"/>
                </a:solidFill>
              </a:rPr>
              <a:t>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This library simplifies parsing GPS NMEA sentences into structured data like latitude, longitude, speed, altitude, and time.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It’s more efficient and user-friendly than parsing raw GPS output manually.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g35662d21c7d_1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5662d21c7d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We import the required libraries and define pins for software serial communication.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TinyGPSPlus</a:t>
            </a:r>
            <a:r>
              <a:rPr lang="en-US">
                <a:solidFill>
                  <a:schemeClr val="dk1"/>
                </a:solidFill>
              </a:rPr>
              <a:t> is the object that will parse data.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SoftwareSerial ss(...)</a:t>
            </a:r>
            <a:r>
              <a:rPr lang="en-US">
                <a:solidFill>
                  <a:schemeClr val="dk1"/>
                </a:solidFill>
              </a:rPr>
              <a:t> creates a secondary serial channel for GPS communication.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g35662d21c7d_1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5679015cf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Sets up the serial monitor at 115200 baud to print data.</a:t>
            </a:r>
            <a:br>
              <a:rPr lang="en-US"/>
            </a:b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Initializes the GPS module communication at 9600 baud (standard for most GPS modules).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g35679015cf6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5679015cf6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Continuously reads data from GPS and feeds it into the parser.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If a new location fix is available, prints the </a:t>
            </a:r>
            <a:r>
              <a:rPr b="1" lang="en-US">
                <a:solidFill>
                  <a:schemeClr val="dk1"/>
                </a:solidFill>
              </a:rPr>
              <a:t>latitude</a:t>
            </a:r>
            <a:r>
              <a:rPr lang="en-US">
                <a:solidFill>
                  <a:schemeClr val="dk1"/>
                </a:solidFill>
              </a:rPr>
              <a:t> and </a:t>
            </a:r>
            <a:r>
              <a:rPr b="1" lang="en-US">
                <a:solidFill>
                  <a:schemeClr val="dk1"/>
                </a:solidFill>
              </a:rPr>
              <a:t>longitude</a:t>
            </a:r>
            <a:r>
              <a:rPr lang="en-US">
                <a:solidFill>
                  <a:schemeClr val="dk1"/>
                </a:solidFill>
              </a:rPr>
              <a:t> with 6 decimal places of precision.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This level of precision is approximately ±10 cm — very useful for mapping!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8" name="Google Shape;158;g35679015cf6_0_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5679015cf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g35679015cf6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image" Target="../media/image19.png"/><Relationship Id="rId7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20.png"/><Relationship Id="rId6" Type="http://schemas.openxmlformats.org/officeDocument/2006/relationships/image" Target="../media/image4.png"/><Relationship Id="rId7" Type="http://schemas.openxmlformats.org/officeDocument/2006/relationships/image" Target="../media/image21.png"/><Relationship Id="rId8" Type="http://schemas.openxmlformats.org/officeDocument/2006/relationships/image" Target="../media/image3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20.png"/><Relationship Id="rId6" Type="http://schemas.openxmlformats.org/officeDocument/2006/relationships/image" Target="../media/image4.png"/><Relationship Id="rId7" Type="http://schemas.openxmlformats.org/officeDocument/2006/relationships/image" Target="../media/image2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20.png"/><Relationship Id="rId6" Type="http://schemas.openxmlformats.org/officeDocument/2006/relationships/image" Target="../media/image4.png"/><Relationship Id="rId7" Type="http://schemas.openxmlformats.org/officeDocument/2006/relationships/image" Target="../media/image2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20.png"/><Relationship Id="rId6" Type="http://schemas.openxmlformats.org/officeDocument/2006/relationships/image" Target="../media/image4.png"/><Relationship Id="rId7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20.png"/><Relationship Id="rId6" Type="http://schemas.openxmlformats.org/officeDocument/2006/relationships/image" Target="../media/image4.png"/><Relationship Id="rId7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20.png"/><Relationship Id="rId6" Type="http://schemas.openxmlformats.org/officeDocument/2006/relationships/image" Target="../media/image4.png"/><Relationship Id="rId7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png"/><Relationship Id="rId10" Type="http://schemas.openxmlformats.org/officeDocument/2006/relationships/image" Target="../media/image16.png"/><Relationship Id="rId13" Type="http://schemas.openxmlformats.org/officeDocument/2006/relationships/image" Target="../media/image1.png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9" Type="http://schemas.openxmlformats.org/officeDocument/2006/relationships/image" Target="../media/image29.png"/><Relationship Id="rId5" Type="http://schemas.openxmlformats.org/officeDocument/2006/relationships/image" Target="../media/image15.png"/><Relationship Id="rId6" Type="http://schemas.openxmlformats.org/officeDocument/2006/relationships/image" Target="../media/image24.png"/><Relationship Id="rId7" Type="http://schemas.openxmlformats.org/officeDocument/2006/relationships/image" Target="../media/image12.png"/><Relationship Id="rId8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4" l="0" r="0" t="-38878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 rot="7659121">
            <a:off x="15091031" y="5585714"/>
            <a:ext cx="7629294" cy="7828566"/>
          </a:xfrm>
          <a:custGeom>
            <a:rect b="b" l="l" r="r" t="t"/>
            <a:pathLst>
              <a:path extrusionOk="0"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6" name="Google Shape;86;p1"/>
          <p:cNvGrpSpPr/>
          <p:nvPr/>
        </p:nvGrpSpPr>
        <p:grpSpPr>
          <a:xfrm>
            <a:off x="4236347" y="3103606"/>
            <a:ext cx="9815307" cy="4307509"/>
            <a:chOff x="0" y="-19050"/>
            <a:chExt cx="1895495" cy="831850"/>
          </a:xfrm>
        </p:grpSpPr>
        <p:sp>
          <p:nvSpPr>
            <p:cNvPr id="87" name="Google Shape;87;p1"/>
            <p:cNvSpPr/>
            <p:nvPr/>
          </p:nvSpPr>
          <p:spPr>
            <a:xfrm>
              <a:off x="0" y="0"/>
              <a:ext cx="1895495" cy="812800"/>
            </a:xfrm>
            <a:custGeom>
              <a:rect b="b" l="l" r="r" t="t"/>
              <a:pathLst>
                <a:path extrusionOk="0" h="812800" w="1895495">
                  <a:moveTo>
                    <a:pt x="0" y="0"/>
                  </a:moveTo>
                  <a:lnTo>
                    <a:pt x="1895495" y="0"/>
                  </a:lnTo>
                  <a:lnTo>
                    <a:pt x="1895495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88" name="Google Shape;88;p1"/>
            <p:cNvSpPr txBox="1"/>
            <p:nvPr/>
          </p:nvSpPr>
          <p:spPr>
            <a:xfrm>
              <a:off x="0" y="-19050"/>
              <a:ext cx="1895495" cy="831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" name="Google Shape;89;p1"/>
          <p:cNvSpPr/>
          <p:nvPr/>
        </p:nvSpPr>
        <p:spPr>
          <a:xfrm>
            <a:off x="0" y="0"/>
            <a:ext cx="11057602" cy="2364039"/>
          </a:xfrm>
          <a:custGeom>
            <a:rect b="b" l="l" r="r" t="t"/>
            <a:pathLst>
              <a:path extrusionOk="0" h="2364039" w="11057602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"/>
          <p:cNvSpPr txBox="1"/>
          <p:nvPr/>
        </p:nvSpPr>
        <p:spPr>
          <a:xfrm>
            <a:off x="4236347" y="4348786"/>
            <a:ext cx="9815400" cy="69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3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Associating Data with Location (GPS Module)</a:t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37"/>
              <a:buFont typeface="Arial"/>
              <a:buNone/>
            </a:pPr>
            <a:r>
              <a:t/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37"/>
              <a:buFont typeface="Arial"/>
              <a:buNone/>
            </a:pPr>
            <a:r>
              <a:t/>
            </a:r>
            <a:endParaRPr b="1" i="0" sz="1643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236347" y="3438109"/>
            <a:ext cx="9815400" cy="15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6"/>
              <a:buFont typeface="Arial"/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Record where the data was taken.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803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62"/>
              <a:buFont typeface="Arial"/>
              <a:buNone/>
            </a:pPr>
            <a:r>
              <a:t/>
            </a:r>
            <a:endParaRPr b="1" i="0" sz="7062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04824" y="9397101"/>
            <a:ext cx="2536842" cy="520053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>
            <a:off x="2645486" y="9258300"/>
            <a:ext cx="2584111" cy="734283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4F5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 rot="7659121">
            <a:off x="-4012602" y="5585714"/>
            <a:ext cx="7629294" cy="7828566"/>
          </a:xfrm>
          <a:custGeom>
            <a:rect b="b" l="l" r="r" t="t"/>
            <a:pathLst>
              <a:path extrusionOk="0"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9" name="Google Shape;99;p2"/>
          <p:cNvGrpSpPr/>
          <p:nvPr/>
        </p:nvGrpSpPr>
        <p:grpSpPr>
          <a:xfrm>
            <a:off x="5019325" y="2829375"/>
            <a:ext cx="1400494" cy="3018298"/>
            <a:chOff x="0" y="-19050"/>
            <a:chExt cx="368852" cy="1729188"/>
          </a:xfrm>
        </p:grpSpPr>
        <p:sp>
          <p:nvSpPr>
            <p:cNvPr id="100" name="Google Shape;100;p2"/>
            <p:cNvSpPr/>
            <p:nvPr/>
          </p:nvSpPr>
          <p:spPr>
            <a:xfrm>
              <a:off x="0" y="0"/>
              <a:ext cx="368852" cy="1710137"/>
            </a:xfrm>
            <a:custGeom>
              <a:rect b="b" l="l" r="r" t="t"/>
              <a:pathLst>
                <a:path extrusionOk="0" h="1710137" w="368852">
                  <a:moveTo>
                    <a:pt x="0" y="0"/>
                  </a:moveTo>
                  <a:lnTo>
                    <a:pt x="368852" y="0"/>
                  </a:lnTo>
                  <a:lnTo>
                    <a:pt x="368852" y="1710137"/>
                  </a:lnTo>
                  <a:lnTo>
                    <a:pt x="0" y="1710137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</p:sp>
        <p:sp>
          <p:nvSpPr>
            <p:cNvPr id="101" name="Google Shape;101;p2"/>
            <p:cNvSpPr txBox="1"/>
            <p:nvPr/>
          </p:nvSpPr>
          <p:spPr>
            <a:xfrm>
              <a:off x="0" y="-19050"/>
              <a:ext cx="368852" cy="17291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" name="Google Shape;102;p2"/>
          <p:cNvSpPr txBox="1"/>
          <p:nvPr/>
        </p:nvSpPr>
        <p:spPr>
          <a:xfrm>
            <a:off x="4980992" y="1036994"/>
            <a:ext cx="7416941" cy="16837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81"/>
              <a:buFont typeface="Arial"/>
              <a:buNone/>
            </a:pPr>
            <a:r>
              <a:rPr b="1" i="0" lang="en-US" sz="9981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CONTENT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"/>
          <p:cNvSpPr/>
          <p:nvPr/>
        </p:nvSpPr>
        <p:spPr>
          <a:xfrm rot="2016048">
            <a:off x="12243487" y="-1005305"/>
            <a:ext cx="10749463" cy="2687366"/>
          </a:xfrm>
          <a:custGeom>
            <a:rect b="b" l="l" r="r" t="t"/>
            <a:pathLst>
              <a:path extrusionOk="0" h="2687366" w="10749463">
                <a:moveTo>
                  <a:pt x="0" y="0"/>
                </a:moveTo>
                <a:lnTo>
                  <a:pt x="10749463" y="0"/>
                </a:lnTo>
                <a:lnTo>
                  <a:pt x="10749463" y="2687365"/>
                </a:lnTo>
                <a:lnTo>
                  <a:pt x="0" y="2687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2"/>
          <p:cNvSpPr txBox="1"/>
          <p:nvPr/>
        </p:nvSpPr>
        <p:spPr>
          <a:xfrm>
            <a:off x="5231353" y="3225185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5231353" y="4022304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5231353" y="4903461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6513580" y="4022300"/>
            <a:ext cx="5790600" cy="9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8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524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Install the Required Libraries</a:t>
            </a:r>
            <a:endParaRPr b="1" i="0" sz="13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524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6513580" y="4949256"/>
            <a:ext cx="60765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8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524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Example Code</a:t>
            </a:r>
            <a:r>
              <a:rPr b="1" i="0" lang="en-US" sz="13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6550824" y="3244450"/>
            <a:ext cx="71811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lnSpc>
                <a:spcPct val="138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2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Wiring the GPS Module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3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p3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p3"/>
          <p:cNvSpPr txBox="1"/>
          <p:nvPr/>
        </p:nvSpPr>
        <p:spPr>
          <a:xfrm>
            <a:off x="2926744" y="1648808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457200" lvl="0" marL="1371600" marR="0" rtl="0" algn="l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Wiring the GPS Module </a:t>
            </a:r>
            <a:r>
              <a:rPr b="1" i="0" lang="en-US" sz="6947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8" name="Google Shape;118;p3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3"/>
          <p:cNvSpPr/>
          <p:nvPr/>
        </p:nvSpPr>
        <p:spPr>
          <a:xfrm rot="-4176364">
            <a:off x="-4105129" y="6530238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20" name="Google Shape;120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1800" y="3833650"/>
            <a:ext cx="8341500" cy="455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5400000">
            <a:off x="11086087" y="2518238"/>
            <a:ext cx="4666575" cy="7187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662d21c7d_1_15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7" name="Google Shape;127;g35662d21c7d_1_15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8" name="Google Shape;128;g35662d21c7d_1_15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9" name="Google Shape;129;g35662d21c7d_1_15"/>
          <p:cNvSpPr txBox="1"/>
          <p:nvPr/>
        </p:nvSpPr>
        <p:spPr>
          <a:xfrm>
            <a:off x="2926719" y="630033"/>
            <a:ext cx="11553000" cy="25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i="0" lang="en-US" sz="6947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Install the Required Libraries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0" name="Google Shape;130;g35662d21c7d_1_15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g35662d21c7d_1_15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g35662d21c7d_1_15"/>
          <p:cNvSpPr txBox="1"/>
          <p:nvPr/>
        </p:nvSpPr>
        <p:spPr>
          <a:xfrm>
            <a:off x="488499" y="2591800"/>
            <a:ext cx="10508400" cy="54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How to Install:</a:t>
            </a: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Open Arduino IDE.</a:t>
            </a:r>
            <a:endParaRPr b="1"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Go 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to: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Sketch 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&gt;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Include Library 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&gt;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Manage Libraries…</a:t>
            </a:r>
            <a:endParaRPr b="1"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In the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Library Manager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search for: TinyGPS++</a:t>
            </a:r>
            <a:endParaRPr b="1"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Install the one by Mikal Hart</a:t>
            </a:r>
            <a:endParaRPr b="1"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6858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33" name="Google Shape;133;g35662d21c7d_1_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438250" y="2453600"/>
            <a:ext cx="4368050" cy="6510425"/>
          </a:xfrm>
          <a:prstGeom prst="rect">
            <a:avLst/>
          </a:prstGeom>
          <a:noFill/>
          <a:ln cap="flat" cmpd="sng" w="12700">
            <a:solidFill>
              <a:srgbClr val="434343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662d21c7d_1_29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g35662d21c7d_1_29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g35662d21c7d_1_29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g35662d21c7d_1_29"/>
          <p:cNvSpPr txBox="1"/>
          <p:nvPr/>
        </p:nvSpPr>
        <p:spPr>
          <a:xfrm>
            <a:off x="2926719" y="630033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i="0" lang="en-US" sz="6947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Example Code 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0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2" name="Google Shape;142;g35662d21c7d_1_29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g35662d21c7d_1_29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44" name="Google Shape;144;g35662d21c7d_1_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55329" y="3307067"/>
            <a:ext cx="16055899" cy="381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5679015cf6_0_16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0" name="Google Shape;150;g35679015cf6_0_16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1" name="Google Shape;151;g35679015cf6_0_16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2" name="Google Shape;152;g35679015cf6_0_16"/>
          <p:cNvSpPr txBox="1"/>
          <p:nvPr/>
        </p:nvSpPr>
        <p:spPr>
          <a:xfrm>
            <a:off x="2926719" y="630033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i="0" lang="en-US" sz="6947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Example Code 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0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3" name="Google Shape;153;g35679015cf6_0_16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g35679015cf6_0_16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55" name="Google Shape;155;g35679015cf6_0_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31632" y="3659725"/>
            <a:ext cx="15895774" cy="310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5679015cf6_0_40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1" name="Google Shape;161;g35679015cf6_0_40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2" name="Google Shape;162;g35679015cf6_0_40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3" name="Google Shape;163;g35679015cf6_0_40"/>
          <p:cNvSpPr txBox="1"/>
          <p:nvPr/>
        </p:nvSpPr>
        <p:spPr>
          <a:xfrm>
            <a:off x="2926719" y="630033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i="0" lang="en-US" sz="6947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Example Code 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0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4" name="Google Shape;164;g35679015cf6_0_40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5" name="Google Shape;165;g35679015cf6_0_40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66" name="Google Shape;166;g35679015cf6_0_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68000" y="1777438"/>
            <a:ext cx="15415024" cy="687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5679015cf6_0_28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g35679015cf6_0_28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g35679015cf6_0_28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g35679015cf6_0_28"/>
          <p:cNvSpPr txBox="1"/>
          <p:nvPr/>
        </p:nvSpPr>
        <p:spPr>
          <a:xfrm>
            <a:off x="2926719" y="630033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i="0" lang="en-US" sz="6947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Example Code 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0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5" name="Google Shape;175;g35679015cf6_0_28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g35679015cf6_0_28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77" name="Google Shape;177;g35679015cf6_0_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69150" y="1756663"/>
            <a:ext cx="13487400" cy="860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"/>
          <p:cNvSpPr/>
          <p:nvPr/>
        </p:nvSpPr>
        <p:spPr>
          <a:xfrm rot="-10584138">
            <a:off x="14022961" y="-4833919"/>
            <a:ext cx="20110012" cy="18908370"/>
          </a:xfrm>
          <a:custGeom>
            <a:rect b="b" l="l" r="r" t="t"/>
            <a:pathLst>
              <a:path extrusionOk="0" h="24664199" w="24036383">
                <a:moveTo>
                  <a:pt x="0" y="0"/>
                </a:moveTo>
                <a:lnTo>
                  <a:pt x="24036382" y="0"/>
                </a:lnTo>
                <a:lnTo>
                  <a:pt x="24036382" y="24664198"/>
                </a:lnTo>
                <a:lnTo>
                  <a:pt x="0" y="246641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p10"/>
          <p:cNvSpPr txBox="1"/>
          <p:nvPr/>
        </p:nvSpPr>
        <p:spPr>
          <a:xfrm>
            <a:off x="1561733" y="2143145"/>
            <a:ext cx="8097687" cy="2544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32"/>
              <a:buFont typeface="Arial"/>
              <a:buNone/>
            </a:pPr>
            <a:r>
              <a:rPr b="1" i="0" lang="en-US" sz="7432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THANK'S FOR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7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32"/>
              <a:buFont typeface="Arial"/>
              <a:buNone/>
            </a:pPr>
            <a:r>
              <a:rPr b="1" i="0" lang="en-US" sz="7432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YOUR ATTENTION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0"/>
          <p:cNvSpPr/>
          <p:nvPr/>
        </p:nvSpPr>
        <p:spPr>
          <a:xfrm>
            <a:off x="0" y="0"/>
            <a:ext cx="5951546" cy="1272400"/>
          </a:xfrm>
          <a:custGeom>
            <a:rect b="b" l="l" r="r" t="t"/>
            <a:pathLst>
              <a:path extrusionOk="0" h="1272400" w="5951546">
                <a:moveTo>
                  <a:pt x="0" y="0"/>
                </a:moveTo>
                <a:lnTo>
                  <a:pt x="5951546" y="0"/>
                </a:lnTo>
                <a:lnTo>
                  <a:pt x="5951546" y="1272400"/>
                </a:lnTo>
                <a:lnTo>
                  <a:pt x="0" y="1272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10"/>
          <p:cNvSpPr/>
          <p:nvPr/>
        </p:nvSpPr>
        <p:spPr>
          <a:xfrm>
            <a:off x="7771511" y="9316747"/>
            <a:ext cx="1833686" cy="558048"/>
          </a:xfrm>
          <a:custGeom>
            <a:rect b="b" l="l" r="r" t="t"/>
            <a:pathLst>
              <a:path extrusionOk="0" h="558048" w="1833686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156" l="0" r="0" t="-2159"/>
            </a:stretch>
          </a:blipFill>
          <a:ln>
            <a:noFill/>
          </a:ln>
        </p:spPr>
      </p:sp>
      <p:sp>
        <p:nvSpPr>
          <p:cNvPr id="186" name="Google Shape;186;p10"/>
          <p:cNvSpPr/>
          <p:nvPr/>
        </p:nvSpPr>
        <p:spPr>
          <a:xfrm>
            <a:off x="9803767" y="9263300"/>
            <a:ext cx="724023" cy="664943"/>
          </a:xfrm>
          <a:custGeom>
            <a:rect b="b" l="l" r="r" t="t"/>
            <a:pathLst>
              <a:path extrusionOk="0" h="664943" w="724023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156" l="0" r="0" t="-2159"/>
            </a:stretch>
          </a:blipFill>
          <a:ln>
            <a:noFill/>
          </a:ln>
        </p:spPr>
      </p:sp>
      <p:sp>
        <p:nvSpPr>
          <p:cNvPr id="187" name="Google Shape;187;p10"/>
          <p:cNvSpPr/>
          <p:nvPr/>
        </p:nvSpPr>
        <p:spPr>
          <a:xfrm>
            <a:off x="10726360" y="9231941"/>
            <a:ext cx="828768" cy="727660"/>
          </a:xfrm>
          <a:custGeom>
            <a:rect b="b" l="l" r="r" t="t"/>
            <a:pathLst>
              <a:path extrusionOk="0" h="727660" w="828768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156" l="0" r="0" t="-2159"/>
            </a:stretch>
          </a:blipFill>
          <a:ln>
            <a:noFill/>
          </a:ln>
        </p:spPr>
      </p:sp>
      <p:sp>
        <p:nvSpPr>
          <p:cNvPr id="188" name="Google Shape;188;p10"/>
          <p:cNvSpPr/>
          <p:nvPr/>
        </p:nvSpPr>
        <p:spPr>
          <a:xfrm>
            <a:off x="12861137" y="9397793"/>
            <a:ext cx="2447936" cy="395956"/>
          </a:xfrm>
          <a:custGeom>
            <a:rect b="b" l="l" r="r" t="t"/>
            <a:pathLst>
              <a:path extrusionOk="0" h="395956" w="2447936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2156" l="0" r="0" t="-2159"/>
            </a:stretch>
          </a:blipFill>
          <a:ln>
            <a:noFill/>
          </a:ln>
        </p:spPr>
      </p:sp>
      <p:sp>
        <p:nvSpPr>
          <p:cNvPr id="189" name="Google Shape;189;p10"/>
          <p:cNvSpPr/>
          <p:nvPr/>
        </p:nvSpPr>
        <p:spPr>
          <a:xfrm>
            <a:off x="16789735" y="9346334"/>
            <a:ext cx="1450759" cy="498873"/>
          </a:xfrm>
          <a:custGeom>
            <a:rect b="b" l="l" r="r" t="t"/>
            <a:pathLst>
              <a:path extrusionOk="0" h="498873" w="1450759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156" l="0" r="0" t="-2159"/>
            </a:stretch>
          </a:blipFill>
          <a:ln>
            <a:noFill/>
          </a:ln>
        </p:spPr>
      </p:sp>
      <p:sp>
        <p:nvSpPr>
          <p:cNvPr id="190" name="Google Shape;190;p10"/>
          <p:cNvSpPr/>
          <p:nvPr/>
        </p:nvSpPr>
        <p:spPr>
          <a:xfrm>
            <a:off x="15507643" y="9301506"/>
            <a:ext cx="1083522" cy="588530"/>
          </a:xfrm>
          <a:custGeom>
            <a:rect b="b" l="l" r="r" t="t"/>
            <a:pathLst>
              <a:path extrusionOk="0" h="588530" w="1083522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156" l="0" r="0" t="-2159"/>
            </a:stretch>
          </a:blipFill>
          <a:ln>
            <a:noFill/>
          </a:ln>
        </p:spPr>
      </p:sp>
      <p:sp>
        <p:nvSpPr>
          <p:cNvPr id="191" name="Google Shape;191;p10"/>
          <p:cNvSpPr/>
          <p:nvPr/>
        </p:nvSpPr>
        <p:spPr>
          <a:xfrm>
            <a:off x="11753699" y="9160185"/>
            <a:ext cx="908869" cy="871172"/>
          </a:xfrm>
          <a:custGeom>
            <a:rect b="b" l="l" r="r" t="t"/>
            <a:pathLst>
              <a:path extrusionOk="0" h="871172" w="908869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156" l="0" r="0" t="-2159"/>
            </a:stretch>
          </a:blipFill>
          <a:ln>
            <a:noFill/>
          </a:ln>
        </p:spPr>
      </p:sp>
      <p:sp>
        <p:nvSpPr>
          <p:cNvPr id="192" name="Google Shape;192;p10"/>
          <p:cNvSpPr/>
          <p:nvPr/>
        </p:nvSpPr>
        <p:spPr>
          <a:xfrm>
            <a:off x="204824" y="9536594"/>
            <a:ext cx="2536842" cy="520053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3" name="Google Shape;193;p10"/>
          <p:cNvSpPr/>
          <p:nvPr/>
        </p:nvSpPr>
        <p:spPr>
          <a:xfrm>
            <a:off x="2645486" y="9397793"/>
            <a:ext cx="2584111" cy="734283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